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64" r:id="rId5"/>
    <p:sldId id="258" r:id="rId6"/>
    <p:sldId id="259" r:id="rId7"/>
    <p:sldId id="277" r:id="rId8"/>
    <p:sldId id="260" r:id="rId9"/>
    <p:sldId id="261" r:id="rId10"/>
    <p:sldId id="262" r:id="rId11"/>
    <p:sldId id="265" r:id="rId12"/>
    <p:sldId id="266" r:id="rId13"/>
    <p:sldId id="268" r:id="rId14"/>
    <p:sldId id="270" r:id="rId15"/>
    <p:sldId id="272" r:id="rId16"/>
    <p:sldId id="273" r:id="rId17"/>
    <p:sldId id="267"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25"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1EC09-DEE8-4026-835C-9CDE40AD374B}" type="datetimeFigureOut">
              <a:rPr lang="en-CA" smtClean="0"/>
              <a:t>31/05/2013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CD8B1-BC39-446B-85BF-0AB4F6EB501F}" type="slidenum">
              <a:rPr lang="en-CA" smtClean="0"/>
              <a:t>‹#›</a:t>
            </a:fld>
            <a:endParaRPr lang="en-CA" dirty="0"/>
          </a:p>
        </p:txBody>
      </p:sp>
    </p:spTree>
    <p:extLst>
      <p:ext uri="{BB962C8B-B14F-4D97-AF65-F5344CB8AC3E}">
        <p14:creationId xmlns:p14="http://schemas.microsoft.com/office/powerpoint/2010/main" val="275529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Grocery Store Project</a:t>
            </a:r>
          </a:p>
          <a:p>
            <a:r>
              <a:rPr lang="en-US" dirty="0" smtClean="0"/>
              <a:t>Prekindergarten </a:t>
            </a:r>
          </a:p>
          <a:p>
            <a:r>
              <a:rPr lang="en-US" dirty="0" smtClean="0"/>
              <a:t>2012</a:t>
            </a:r>
          </a:p>
          <a:p>
            <a:r>
              <a:rPr lang="en-US" dirty="0" smtClean="0"/>
              <a:t>Mid</a:t>
            </a:r>
            <a:r>
              <a:rPr lang="en-US" baseline="0" dirty="0" smtClean="0"/>
              <a:t> January 2013-March 7</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F00CD8B1-BC39-446B-85BF-0AB4F6EB501F}" type="slidenum">
              <a:rPr lang="en-CA" smtClean="0"/>
              <a:t>1</a:t>
            </a:fld>
            <a:endParaRPr lang="en-CA" dirty="0"/>
          </a:p>
        </p:txBody>
      </p:sp>
    </p:spTree>
    <p:extLst>
      <p:ext uri="{BB962C8B-B14F-4D97-AF65-F5344CB8AC3E}">
        <p14:creationId xmlns:p14="http://schemas.microsoft.com/office/powerpoint/2010/main" val="6677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
            <a:ext cx="8001000" cy="5943600"/>
          </a:xfrm>
        </p:spPr>
        <p:txBody>
          <a:bodyPr>
            <a:normAutofit/>
          </a:bodyPr>
          <a:lstStyle/>
          <a:p>
            <a:r>
              <a:rPr lang="en-US" b="1" dirty="0" smtClean="0"/>
              <a:t>Grocery Store Project</a:t>
            </a:r>
            <a:r>
              <a:rPr lang="en-US" dirty="0" smtClean="0"/>
              <a:t/>
            </a:r>
            <a:br>
              <a:rPr lang="en-US" dirty="0" smtClean="0"/>
            </a:br>
            <a:r>
              <a:rPr lang="en-US" dirty="0" smtClean="0"/>
              <a:t>Prekindergarten – Half Day Setting</a:t>
            </a:r>
            <a:br>
              <a:rPr lang="en-US" dirty="0" smtClean="0"/>
            </a:br>
            <a:r>
              <a:rPr lang="en-US" dirty="0" smtClean="0"/>
              <a:t/>
            </a:r>
            <a:br>
              <a:rPr lang="en-US" dirty="0" smtClean="0"/>
            </a:br>
            <a:r>
              <a:rPr lang="en-US" dirty="0" smtClean="0"/>
              <a:t>Multi-age:  3 and 4 year olds</a:t>
            </a:r>
            <a:br>
              <a:rPr lang="en-US" dirty="0" smtClean="0"/>
            </a:br>
            <a:r>
              <a:rPr lang="en-US" dirty="0" smtClean="0"/>
              <a:t>Project length:  ~ 6 weeks</a:t>
            </a:r>
            <a:br>
              <a:rPr lang="en-US" dirty="0" smtClean="0"/>
            </a:br>
            <a:r>
              <a:rPr lang="en-US" dirty="0"/>
              <a:t/>
            </a:r>
            <a:br>
              <a:rPr lang="en-US" dirty="0"/>
            </a:br>
            <a:endParaRPr lang="en-CA" dirty="0"/>
          </a:p>
        </p:txBody>
      </p:sp>
    </p:spTree>
    <p:extLst>
      <p:ext uri="{BB962C8B-B14F-4D97-AF65-F5344CB8AC3E}">
        <p14:creationId xmlns:p14="http://schemas.microsoft.com/office/powerpoint/2010/main" val="2826308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153400" cy="5897563"/>
          </a:xfrm>
        </p:spPr>
        <p:txBody>
          <a:bodyPr/>
          <a:lstStyle/>
          <a:p>
            <a:r>
              <a:rPr lang="en-US" b="1" dirty="0" smtClean="0"/>
              <a:t>Focus: 1) Food Sections at the Grocery Store</a:t>
            </a:r>
          </a:p>
          <a:p>
            <a:r>
              <a:rPr lang="en-US" dirty="0" smtClean="0"/>
              <a:t> Several resources were used to support learning about the different areas of a grocery store </a:t>
            </a:r>
            <a:r>
              <a:rPr lang="en-US" smtClean="0"/>
              <a:t>(books:   </a:t>
            </a:r>
            <a:r>
              <a:rPr lang="en-US" dirty="0" smtClean="0"/>
              <a:t>grocery flyers, photos, etc.)</a:t>
            </a:r>
          </a:p>
          <a:p>
            <a:endParaRPr lang="en-US" dirty="0"/>
          </a:p>
          <a:p>
            <a:endParaRPr lang="en-US" dirty="0" smtClean="0"/>
          </a:p>
          <a:p>
            <a:endParaRPr lang="en-US" dirty="0"/>
          </a:p>
          <a:p>
            <a:endParaRPr lang="en-US" dirty="0" smtClean="0"/>
          </a:p>
          <a:p>
            <a:endParaRPr lang="en-US" dirty="0"/>
          </a:p>
          <a:p>
            <a:pPr marL="1371600" lvl="3" indent="0">
              <a:buNone/>
            </a:pPr>
            <a:r>
              <a:rPr lang="en-US" dirty="0" smtClean="0"/>
              <a:t>	</a:t>
            </a:r>
            <a:r>
              <a:rPr lang="en-US" sz="3200" b="1" dirty="0" smtClean="0"/>
              <a:t>2) Healthy and Unhealthy foods</a:t>
            </a:r>
          </a:p>
          <a:p>
            <a:pPr lvl="3"/>
            <a:endParaRPr lang="en-US" dirty="0" smtClean="0"/>
          </a:p>
          <a:p>
            <a:endParaRPr lang="en-US" dirty="0" smtClean="0"/>
          </a:p>
          <a:p>
            <a:endParaRPr lang="en-CA" dirty="0"/>
          </a:p>
        </p:txBody>
      </p:sp>
      <p:pic>
        <p:nvPicPr>
          <p:cNvPr id="1028" name="Picture 4" descr="C:\Users\wendy.ueckert\Pictures\2012-2013 School Year\January 2013\DSCF03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5146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5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smtClean="0"/>
              <a:t>The children did Observational drawings of foods found in the food sections of the store.</a:t>
            </a:r>
            <a:endParaRPr lang="en-CA" dirty="0"/>
          </a:p>
        </p:txBody>
      </p:sp>
      <p:pic>
        <p:nvPicPr>
          <p:cNvPr id="3074" name="Picture 2" descr="C:\Users\wendy.ueckert\Pictures\2012-2013 School Year\January 2013\DSCF0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478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37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534400" cy="5592763"/>
          </a:xfrm>
        </p:spPr>
        <p:txBody>
          <a:bodyPr/>
          <a:lstStyle/>
          <a:p>
            <a:r>
              <a:rPr lang="en-US" b="1" dirty="0" smtClean="0"/>
              <a:t>Focus:  Where the Food is Stored</a:t>
            </a:r>
          </a:p>
          <a:p>
            <a:r>
              <a:rPr lang="en-US" dirty="0" smtClean="0"/>
              <a:t>At a class meeting the children brainstormed items needed to organize the store (shelves, fridges, freezers, cartons, etc.)  Some of the children decided they would like to learn more about freezers and create their own.  They looked at store freezer photos from the computer.  Then the planning began:  How many shelves?  What controls the temperature? What materials would they need to create their freezer?</a:t>
            </a:r>
          </a:p>
          <a:p>
            <a:endParaRPr lang="en-US" dirty="0" smtClean="0"/>
          </a:p>
        </p:txBody>
      </p:sp>
    </p:spTree>
    <p:extLst>
      <p:ext uri="{BB962C8B-B14F-4D97-AF65-F5344CB8AC3E}">
        <p14:creationId xmlns:p14="http://schemas.microsoft.com/office/powerpoint/2010/main" val="126238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457200"/>
            <a:ext cx="8458200" cy="5867400"/>
          </a:xfrm>
        </p:spPr>
        <p:txBody>
          <a:bodyPr/>
          <a:lstStyle/>
          <a:p>
            <a:r>
              <a:rPr lang="en-US" dirty="0" smtClean="0"/>
              <a:t>Making a plan for the store freezer.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lvl="2"/>
            <a:r>
              <a:rPr lang="en-US" dirty="0" smtClean="0"/>
              <a:t>“It needs to have lots of shelves.”</a:t>
            </a:r>
          </a:p>
          <a:p>
            <a:endParaRPr lang="en-CA" dirty="0"/>
          </a:p>
        </p:txBody>
      </p:sp>
      <p:pic>
        <p:nvPicPr>
          <p:cNvPr id="4100" name="Picture 4" descr="C:\Users\wendy.ueckert\Pictures\2012-2013 School Year\January 2013\DSCF03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0"/>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53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5867400"/>
          </a:xfrm>
        </p:spPr>
        <p:txBody>
          <a:bodyPr/>
          <a:lstStyle/>
          <a:p>
            <a:r>
              <a:rPr lang="en-US" dirty="0" smtClean="0"/>
              <a:t>Developing: representational skills, ability to work together and solve problems.</a:t>
            </a:r>
          </a:p>
          <a:p>
            <a:pPr marL="0" indent="0">
              <a:buNone/>
            </a:pPr>
            <a:endParaRPr lang="en-CA" dirty="0"/>
          </a:p>
        </p:txBody>
      </p:sp>
      <p:pic>
        <p:nvPicPr>
          <p:cNvPr id="5123" name="Picture 3" descr="C:\Users\wendy.ueckert\Pictures\2012-2013 School Year\January 2013\DSCF03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2935315" cy="22014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endy.ueckert\Pictures\2012-2013 School Year\February 2013\DSCF0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2997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wendy.ueckert\Pictures\2012-2013 School Year\February 2013\DSCF0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200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1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Work</a:t>
            </a:r>
            <a:br>
              <a:rPr lang="en-US" dirty="0" smtClean="0"/>
            </a:br>
            <a:endParaRPr lang="en-CA" dirty="0"/>
          </a:p>
        </p:txBody>
      </p:sp>
      <p:sp>
        <p:nvSpPr>
          <p:cNvPr id="3" name="Content Placeholder 2"/>
          <p:cNvSpPr>
            <a:spLocks noGrp="1"/>
          </p:cNvSpPr>
          <p:nvPr>
            <p:ph idx="1"/>
          </p:nvPr>
        </p:nvSpPr>
        <p:spPr/>
        <p:txBody>
          <a:bodyPr/>
          <a:lstStyle/>
          <a:p>
            <a:r>
              <a:rPr lang="en-US" dirty="0" smtClean="0"/>
              <a:t>Preparation:  Expectations, creating a grocery list to buy food items to take back to the school, observational sketch practice</a:t>
            </a:r>
          </a:p>
          <a:p>
            <a:endParaRPr lang="en-US" dirty="0"/>
          </a:p>
          <a:p>
            <a:pPr marL="0" indent="0">
              <a:buNone/>
            </a:pPr>
            <a:endParaRPr lang="en-US" dirty="0" smtClean="0"/>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352800"/>
            <a:ext cx="3149600" cy="2362200"/>
          </a:xfrm>
          <a:prstGeom prst="rect">
            <a:avLst/>
          </a:prstGeom>
        </p:spPr>
      </p:pic>
    </p:spTree>
    <p:extLst>
      <p:ext uri="{BB962C8B-B14F-4D97-AF65-F5344CB8AC3E}">
        <p14:creationId xmlns:p14="http://schemas.microsoft.com/office/powerpoint/2010/main" val="328004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lstStyle/>
          <a:p>
            <a:r>
              <a:rPr lang="en-US" dirty="0" smtClean="0"/>
              <a:t>At the local grocery store the children looked at storage freezers/fridges in the warehouse.  </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209800"/>
            <a:ext cx="5613400" cy="4210050"/>
          </a:xfrm>
          <a:prstGeom prst="rect">
            <a:avLst/>
          </a:prstGeom>
        </p:spPr>
      </p:pic>
    </p:spTree>
    <p:extLst>
      <p:ext uri="{BB962C8B-B14F-4D97-AF65-F5344CB8AC3E}">
        <p14:creationId xmlns:p14="http://schemas.microsoft.com/office/powerpoint/2010/main" val="241379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5745163"/>
          </a:xfrm>
        </p:spPr>
        <p:txBody>
          <a:bodyPr/>
          <a:lstStyle/>
          <a:p>
            <a:r>
              <a:rPr lang="en-US" dirty="0" smtClean="0"/>
              <a:t>As part of the field-site visit the children and parents had assigned tasks to identify fruits and vegetables and do sketching of their findings. </a:t>
            </a:r>
            <a:endParaRPr lang="en-CA" dirty="0"/>
          </a:p>
        </p:txBody>
      </p:sp>
    </p:spTree>
    <p:extLst>
      <p:ext uri="{BB962C8B-B14F-4D97-AF65-F5344CB8AC3E}">
        <p14:creationId xmlns:p14="http://schemas.microsoft.com/office/powerpoint/2010/main" val="209679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Sharing the Project</a:t>
            </a:r>
            <a:endParaRPr lang="en-CA" dirty="0"/>
          </a:p>
        </p:txBody>
      </p:sp>
      <p:sp>
        <p:nvSpPr>
          <p:cNvPr id="3" name="Content Placeholder 2"/>
          <p:cNvSpPr>
            <a:spLocks noGrp="1"/>
          </p:cNvSpPr>
          <p:nvPr>
            <p:ph idx="1"/>
          </p:nvPr>
        </p:nvSpPr>
        <p:spPr>
          <a:xfrm>
            <a:off x="304800" y="1219200"/>
            <a:ext cx="8229600" cy="5334000"/>
          </a:xfrm>
        </p:spPr>
        <p:txBody>
          <a:bodyPr/>
          <a:lstStyle/>
          <a:p>
            <a:r>
              <a:rPr lang="en-US" dirty="0" smtClean="0"/>
              <a:t>Prekindergarten shared their learning web with Kindergarten.  They opened up the Pre-K grocery store to “sell” Kindergarten the healthy fruits and vegetables they bought at the local grocery store.  They had to run the cash registers, and bag the groceries for Kindergarten.  Everyone sat down together to enjoy the snack together!</a:t>
            </a:r>
            <a:endParaRPr lang="en-CA" dirty="0"/>
          </a:p>
        </p:txBody>
      </p:sp>
    </p:spTree>
    <p:extLst>
      <p:ext uri="{BB962C8B-B14F-4D97-AF65-F5344CB8AC3E}">
        <p14:creationId xmlns:p14="http://schemas.microsoft.com/office/powerpoint/2010/main" val="377123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Reflections</a:t>
            </a:r>
            <a:br>
              <a:rPr lang="en-US" dirty="0" smtClean="0"/>
            </a:br>
            <a:endParaRPr lang="en-CA" dirty="0"/>
          </a:p>
        </p:txBody>
      </p:sp>
      <p:sp>
        <p:nvSpPr>
          <p:cNvPr id="3" name="Content Placeholder 2"/>
          <p:cNvSpPr>
            <a:spLocks noGrp="1"/>
          </p:cNvSpPr>
          <p:nvPr>
            <p:ph idx="1"/>
          </p:nvPr>
        </p:nvSpPr>
        <p:spPr>
          <a:xfrm>
            <a:off x="457200" y="1066800"/>
            <a:ext cx="8382000" cy="5562600"/>
          </a:xfrm>
        </p:spPr>
        <p:txBody>
          <a:bodyPr/>
          <a:lstStyle/>
          <a:p>
            <a:r>
              <a:rPr lang="en-US" dirty="0" smtClean="0"/>
              <a:t>CHALLENGES:</a:t>
            </a:r>
          </a:p>
          <a:p>
            <a:r>
              <a:rPr lang="en-US" dirty="0" smtClean="0"/>
              <a:t>Keeping the focus on the questions we had set out to answer so the project was manageable.</a:t>
            </a:r>
          </a:p>
          <a:p>
            <a:r>
              <a:rPr lang="en-US" dirty="0" smtClean="0"/>
              <a:t>Organizing the fieldwork (ideally the fieldwork could have been done earlier which might have led to more opportunities to explore in the classroom  but SK weather was a dictating factor!)</a:t>
            </a:r>
          </a:p>
          <a:p>
            <a:endParaRPr lang="en-US" dirty="0"/>
          </a:p>
          <a:p>
            <a:endParaRPr lang="en-CA" dirty="0"/>
          </a:p>
        </p:txBody>
      </p:sp>
    </p:spTree>
    <p:extLst>
      <p:ext uri="{BB962C8B-B14F-4D97-AF65-F5344CB8AC3E}">
        <p14:creationId xmlns:p14="http://schemas.microsoft.com/office/powerpoint/2010/main" val="177418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 Beginning The Project</a:t>
            </a:r>
            <a:endParaRPr lang="en-CA" dirty="0"/>
          </a:p>
        </p:txBody>
      </p:sp>
      <p:sp>
        <p:nvSpPr>
          <p:cNvPr id="3" name="Content Placeholder 2"/>
          <p:cNvSpPr>
            <a:spLocks noGrp="1"/>
          </p:cNvSpPr>
          <p:nvPr>
            <p:ph idx="1"/>
          </p:nvPr>
        </p:nvSpPr>
        <p:spPr/>
        <p:txBody>
          <a:bodyPr/>
          <a:lstStyle/>
          <a:p>
            <a:r>
              <a:rPr lang="en-US" dirty="0" smtClean="0"/>
              <a:t>Since the  children seemed interested and involved in the dramatic grocery store, a note was sent home inviting families to participate by sending empty product boxes/packages to stock the store shelves.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733800"/>
            <a:ext cx="3352800" cy="2514600"/>
          </a:xfrm>
          <a:prstGeom prst="rect">
            <a:avLst/>
          </a:prstGeom>
        </p:spPr>
      </p:pic>
    </p:spTree>
    <p:extLst>
      <p:ext uri="{BB962C8B-B14F-4D97-AF65-F5344CB8AC3E}">
        <p14:creationId xmlns:p14="http://schemas.microsoft.com/office/powerpoint/2010/main" val="1126479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lstStyle/>
          <a:p>
            <a:r>
              <a:rPr lang="en-US" dirty="0" smtClean="0"/>
              <a:t>For a first time project “The Grocery Store” was a choice I was happy with since it had familiarity and relevance to the children.  </a:t>
            </a:r>
          </a:p>
          <a:p>
            <a:r>
              <a:rPr lang="en-US" dirty="0" smtClean="0"/>
              <a:t>Especially meaningful was the involvement of the families/children with the fieldwork.  The preparation for the fieldwork (practice sketching, discussion of expectations etc.) is   something </a:t>
            </a:r>
            <a:r>
              <a:rPr lang="en-US" smtClean="0"/>
              <a:t>I definitely </a:t>
            </a:r>
            <a:r>
              <a:rPr lang="en-US" dirty="0" smtClean="0"/>
              <a:t>would repeat.  </a:t>
            </a:r>
            <a:endParaRPr lang="en-US" dirty="0"/>
          </a:p>
          <a:p>
            <a:pPr marL="0" indent="0">
              <a:buNone/>
            </a:pPr>
            <a:endParaRPr lang="en-US" dirty="0" smtClean="0"/>
          </a:p>
          <a:p>
            <a:endParaRPr lang="en-US" dirty="0"/>
          </a:p>
          <a:p>
            <a:endParaRPr lang="en-CA" dirty="0"/>
          </a:p>
        </p:txBody>
      </p:sp>
    </p:spTree>
    <p:extLst>
      <p:ext uri="{BB962C8B-B14F-4D97-AF65-F5344CB8AC3E}">
        <p14:creationId xmlns:p14="http://schemas.microsoft.com/office/powerpoint/2010/main" val="381970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4525963"/>
          </a:xfrm>
        </p:spPr>
        <p:txBody>
          <a:bodyPr/>
          <a:lstStyle/>
          <a:p>
            <a:r>
              <a:rPr lang="en-US" dirty="0" smtClean="0"/>
              <a:t>The children looked at photos of grocery stores.  They decided to create a sign for their own grocery store.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981200"/>
            <a:ext cx="5030355" cy="3772766"/>
          </a:xfrm>
          <a:prstGeom prst="rect">
            <a:avLst/>
          </a:prstGeom>
        </p:spPr>
      </p:pic>
    </p:spTree>
    <p:extLst>
      <p:ext uri="{BB962C8B-B14F-4D97-AF65-F5344CB8AC3E}">
        <p14:creationId xmlns:p14="http://schemas.microsoft.com/office/powerpoint/2010/main" val="350027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r>
              <a:rPr lang="en-US" dirty="0" smtClean="0"/>
              <a:t>One boy was tidying the shelves and putting like foods together which led to labeling the shelves. </a:t>
            </a:r>
            <a:endParaRPr lang="en-CA" dirty="0"/>
          </a:p>
        </p:txBody>
      </p:sp>
      <p:pic>
        <p:nvPicPr>
          <p:cNvPr id="2050" name="Picture 2" descr="C:\Users\wendy.ueckert\Pictures\2012-2013 School Year\January 2013\DSCF0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9255" y="320213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endy.ueckert\Pictures\2012-2013 School Year\January 2013\DSCF0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9400"/>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0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562600"/>
          </a:xfrm>
        </p:spPr>
        <p:txBody>
          <a:bodyPr/>
          <a:lstStyle/>
          <a:p>
            <a:r>
              <a:rPr lang="en-US" dirty="0" smtClean="0"/>
              <a:t>The children had some prior knowledge about grocery stores</a:t>
            </a:r>
            <a:r>
              <a:rPr lang="en-US" sz="1800" dirty="0" smtClean="0"/>
              <a:t>.  “You buy things like apples.”  “You put groceries in shopping carts.” My Mom uses a card.  You push buttons with it.”  “You need to drive the cart slow.”</a:t>
            </a:r>
            <a:endParaRPr lang="en-US" sz="1800" dirty="0"/>
          </a:p>
          <a:p>
            <a:r>
              <a:rPr lang="en-US" dirty="0" smtClean="0"/>
              <a:t>One </a:t>
            </a:r>
            <a:r>
              <a:rPr lang="en-US" dirty="0" smtClean="0"/>
              <a:t>little boy shared his grocery experience of tipping over in a cart!  </a:t>
            </a:r>
          </a:p>
          <a:p>
            <a:r>
              <a:rPr lang="en-US" dirty="0" smtClean="0"/>
              <a:t>Their experiences and knowledge were recorded and once the “spark” was there we talked about what they wanted to learn about grocery stores.  </a:t>
            </a:r>
            <a:endParaRPr lang="en-CA" dirty="0"/>
          </a:p>
        </p:txBody>
      </p:sp>
    </p:spTree>
    <p:extLst>
      <p:ext uri="{BB962C8B-B14F-4D97-AF65-F5344CB8AC3E}">
        <p14:creationId xmlns:p14="http://schemas.microsoft.com/office/powerpoint/2010/main" val="15728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305800" cy="6477000"/>
          </a:xfrm>
        </p:spPr>
        <p:txBody>
          <a:bodyPr>
            <a:normAutofit/>
          </a:bodyPr>
          <a:lstStyle/>
          <a:p>
            <a:r>
              <a:rPr lang="en-US" dirty="0" smtClean="0"/>
              <a:t>The children used resources (books, computer) to generate questions.</a:t>
            </a:r>
          </a:p>
          <a:p>
            <a:pPr marL="2743200" lvl="6" indent="0">
              <a:buNone/>
            </a:pPr>
            <a:endParaRPr lang="en-US" dirty="0"/>
          </a:p>
          <a:p>
            <a:pPr lvl="6"/>
            <a:r>
              <a:rPr lang="en-US" dirty="0" smtClean="0"/>
              <a:t>Some Resources:</a:t>
            </a:r>
          </a:p>
          <a:p>
            <a:pPr lvl="6"/>
            <a:r>
              <a:rPr lang="en-US" dirty="0" smtClean="0"/>
              <a:t>At the Supermarket-Rockwell</a:t>
            </a:r>
          </a:p>
          <a:p>
            <a:pPr lvl="6"/>
            <a:r>
              <a:rPr lang="en-US" dirty="0" smtClean="0"/>
              <a:t>Supermarket –Doyle</a:t>
            </a:r>
          </a:p>
          <a:p>
            <a:pPr lvl="6"/>
            <a:r>
              <a:rPr lang="en-US" dirty="0" smtClean="0"/>
              <a:t>The Supermarket-</a:t>
            </a:r>
            <a:r>
              <a:rPr lang="en-US" dirty="0" err="1" smtClean="0"/>
              <a:t>Hoena</a:t>
            </a:r>
            <a:endParaRPr lang="en-US" dirty="0" smtClean="0"/>
          </a:p>
          <a:p>
            <a:pPr lvl="6"/>
            <a:r>
              <a:rPr lang="en-US" dirty="0" smtClean="0"/>
              <a:t>A Busy Day at Mr. Kang’s Grocery Store-Flanagan</a:t>
            </a:r>
          </a:p>
          <a:p>
            <a:pPr lvl="6"/>
            <a:r>
              <a:rPr lang="en-US" dirty="0" smtClean="0"/>
              <a:t>Working at a Grocery Store-</a:t>
            </a:r>
            <a:r>
              <a:rPr lang="en-US" dirty="0" err="1" smtClean="0"/>
              <a:t>Marsico</a:t>
            </a:r>
            <a:endParaRPr lang="en-US" dirty="0" smtClean="0"/>
          </a:p>
          <a:p>
            <a:pPr lvl="6"/>
            <a:r>
              <a:rPr lang="en-US" dirty="0" smtClean="0"/>
              <a:t>Our Corner Grocery Store-Schwartz</a:t>
            </a:r>
          </a:p>
          <a:p>
            <a:pPr lvl="6"/>
            <a:r>
              <a:rPr lang="en-US" dirty="0" smtClean="0"/>
              <a:t>Grocery Store-</a:t>
            </a:r>
            <a:r>
              <a:rPr lang="en-US" dirty="0" err="1" smtClean="0"/>
              <a:t>Leeper</a:t>
            </a:r>
            <a:endParaRPr lang="en-US" dirty="0" smtClean="0"/>
          </a:p>
          <a:p>
            <a:pPr lvl="6"/>
            <a:r>
              <a:rPr lang="en-US" dirty="0" smtClean="0"/>
              <a:t>Do The Doors Open by Magic and Other Supermarket Questions – Ripley</a:t>
            </a:r>
          </a:p>
          <a:p>
            <a:pPr lvl="6"/>
            <a:r>
              <a:rPr lang="en-US" dirty="0" smtClean="0"/>
              <a:t>Learn 360 Videos:</a:t>
            </a:r>
          </a:p>
          <a:p>
            <a:pPr lvl="7"/>
            <a:r>
              <a:rPr lang="en-US" dirty="0" smtClean="0"/>
              <a:t>A Trip to the Bakery</a:t>
            </a:r>
          </a:p>
          <a:p>
            <a:pPr lvl="7"/>
            <a:r>
              <a:rPr lang="en-US" dirty="0" smtClean="0"/>
              <a:t>Let’s Go to the Store</a:t>
            </a:r>
          </a:p>
          <a:p>
            <a:pPr lvl="7"/>
            <a:endParaRPr lang="en-US" dirty="0" smtClean="0"/>
          </a:p>
          <a:p>
            <a:pPr lvl="6"/>
            <a:endParaRPr lang="en-US" dirty="0" smtClean="0"/>
          </a:p>
          <a:p>
            <a:pPr lvl="6"/>
            <a:endParaRPr lang="en-US" dirty="0" smtClean="0"/>
          </a:p>
          <a:p>
            <a:pPr lvl="6"/>
            <a:endParaRPr lang="en-US" dirty="0"/>
          </a:p>
          <a:p>
            <a:pPr lvl="6"/>
            <a:endParaRPr lang="en-US" dirty="0" smtClean="0"/>
          </a:p>
          <a:p>
            <a:pPr marL="2743200" lvl="6" indent="0">
              <a:buNone/>
            </a:pPr>
            <a:endParaRPr lang="en-US" dirty="0" smtClean="0"/>
          </a:p>
          <a:p>
            <a:pPr marL="0" indent="0">
              <a:buNone/>
            </a:pPr>
            <a:endParaRPr lang="en-US" dirty="0"/>
          </a:p>
        </p:txBody>
      </p:sp>
    </p:spTree>
    <p:extLst>
      <p:ext uri="{BB962C8B-B14F-4D97-AF65-F5344CB8AC3E}">
        <p14:creationId xmlns:p14="http://schemas.microsoft.com/office/powerpoint/2010/main" val="112512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5867400"/>
          </a:xfrm>
        </p:spPr>
        <p:txBody>
          <a:bodyPr/>
          <a:lstStyle/>
          <a:p>
            <a:pPr marL="0" indent="0">
              <a:buNone/>
            </a:pPr>
            <a:endParaRPr lang="en-US" dirty="0" smtClean="0"/>
          </a:p>
          <a:p>
            <a:pPr marL="0" indent="0">
              <a:buNone/>
            </a:pPr>
            <a:r>
              <a:rPr lang="en-US" dirty="0" smtClean="0"/>
              <a:t>The </a:t>
            </a:r>
            <a:r>
              <a:rPr lang="en-US" dirty="0"/>
              <a:t>following investigations were the main </a:t>
            </a:r>
            <a:r>
              <a:rPr lang="en-US" dirty="0" smtClean="0"/>
              <a:t>foci </a:t>
            </a:r>
            <a:r>
              <a:rPr lang="en-US" dirty="0"/>
              <a:t>that evolved during the project work:</a:t>
            </a:r>
          </a:p>
          <a:p>
            <a:pPr lvl="6"/>
            <a:r>
              <a:rPr lang="en-US" sz="3200" dirty="0"/>
              <a:t>What kind of food is found at the grocery store</a:t>
            </a:r>
          </a:p>
          <a:p>
            <a:pPr lvl="6"/>
            <a:r>
              <a:rPr lang="en-US" sz="3200" dirty="0"/>
              <a:t>Grocery workers’ jobs (clerk, stocking, manager, etc.) </a:t>
            </a:r>
          </a:p>
          <a:p>
            <a:pPr lvl="6"/>
            <a:r>
              <a:rPr lang="en-US" sz="3200" dirty="0"/>
              <a:t>Where the food is stored</a:t>
            </a:r>
          </a:p>
          <a:p>
            <a:endParaRPr lang="en-CA" dirty="0"/>
          </a:p>
        </p:txBody>
      </p:sp>
    </p:spTree>
    <p:extLst>
      <p:ext uri="{BB962C8B-B14F-4D97-AF65-F5344CB8AC3E}">
        <p14:creationId xmlns:p14="http://schemas.microsoft.com/office/powerpoint/2010/main" val="80144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 Developing The Project</a:t>
            </a:r>
            <a:endParaRPr lang="en-CA" dirty="0"/>
          </a:p>
        </p:txBody>
      </p:sp>
      <p:sp>
        <p:nvSpPr>
          <p:cNvPr id="3" name="Content Placeholder 2"/>
          <p:cNvSpPr>
            <a:spLocks noGrp="1"/>
          </p:cNvSpPr>
          <p:nvPr>
            <p:ph idx="1"/>
          </p:nvPr>
        </p:nvSpPr>
        <p:spPr>
          <a:xfrm>
            <a:off x="457200" y="1600200"/>
            <a:ext cx="8458200" cy="5029200"/>
          </a:xfrm>
        </p:spPr>
        <p:txBody>
          <a:bodyPr/>
          <a:lstStyle/>
          <a:p>
            <a:r>
              <a:rPr lang="en-US" b="1" dirty="0" smtClean="0"/>
              <a:t>Focus:  Operating the Cash Register &amp; Money</a:t>
            </a:r>
          </a:p>
          <a:p>
            <a:pPr marL="0" indent="0">
              <a:buNone/>
            </a:pPr>
            <a:r>
              <a:rPr lang="en-US" dirty="0" smtClean="0"/>
              <a:t>The cash register and money were intriguing for the children. They investigated different coins and paper money. One child decided “We can make money. All the people can share the money.”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152900"/>
            <a:ext cx="3048000" cy="2286000"/>
          </a:xfrm>
          <a:prstGeom prst="rect">
            <a:avLst/>
          </a:prstGeom>
        </p:spPr>
      </p:pic>
    </p:spTree>
    <p:extLst>
      <p:ext uri="{BB962C8B-B14F-4D97-AF65-F5344CB8AC3E}">
        <p14:creationId xmlns:p14="http://schemas.microsoft.com/office/powerpoint/2010/main" val="314815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172200"/>
          </a:xfrm>
        </p:spPr>
        <p:txBody>
          <a:bodyPr/>
          <a:lstStyle/>
          <a:p>
            <a:pPr marL="0" indent="0">
              <a:buNone/>
            </a:pPr>
            <a:r>
              <a:rPr lang="en-US" dirty="0" smtClean="0"/>
              <a:t>… creating representations of coins – painting, cutting and stamping</a:t>
            </a:r>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…the role of a clerk</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019300"/>
            <a:ext cx="2514600" cy="18859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924" y="4648200"/>
            <a:ext cx="2438400" cy="1828800"/>
          </a:xfrm>
          <a:prstGeom prst="rect">
            <a:avLst/>
          </a:prstGeom>
        </p:spPr>
      </p:pic>
    </p:spTree>
    <p:extLst>
      <p:ext uri="{BB962C8B-B14F-4D97-AF65-F5344CB8AC3E}">
        <p14:creationId xmlns:p14="http://schemas.microsoft.com/office/powerpoint/2010/main" val="202691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764</Words>
  <Application>Microsoft Office PowerPoint</Application>
  <PresentationFormat>On-screen Show (4:3)</PresentationFormat>
  <Paragraphs>93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Grocery Store Project Prekindergarten – Half Day Setting  Multi-age:  3 and 4 year olds Project length:  ~ 6 weeks  </vt:lpstr>
      <vt:lpstr>Phase 1 – Beginning The Project</vt:lpstr>
      <vt:lpstr>PowerPoint Presentation</vt:lpstr>
      <vt:lpstr>PowerPoint Presentation</vt:lpstr>
      <vt:lpstr>PowerPoint Presentation</vt:lpstr>
      <vt:lpstr>PowerPoint Presentation</vt:lpstr>
      <vt:lpstr>PowerPoint Presentation</vt:lpstr>
      <vt:lpstr>Phase II – Developing The Project</vt:lpstr>
      <vt:lpstr>PowerPoint Presentation</vt:lpstr>
      <vt:lpstr>PowerPoint Presentation</vt:lpstr>
      <vt:lpstr>PowerPoint Presentation</vt:lpstr>
      <vt:lpstr>PowerPoint Presentation</vt:lpstr>
      <vt:lpstr>PowerPoint Presentation</vt:lpstr>
      <vt:lpstr>PowerPoint Presentation</vt:lpstr>
      <vt:lpstr>Field Work </vt:lpstr>
      <vt:lpstr>PowerPoint Presentation</vt:lpstr>
      <vt:lpstr>PowerPoint Presentation</vt:lpstr>
      <vt:lpstr>Phase III:  Sharing the Project</vt:lpstr>
      <vt:lpstr>Teacher Reflections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Grocery Store Project Prekindergarten ~ 6 weeks</dc:title>
  <dc:creator>Wendy Ueckert</dc:creator>
  <cp:lastModifiedBy>Pam Driedger</cp:lastModifiedBy>
  <cp:revision>33</cp:revision>
  <dcterms:created xsi:type="dcterms:W3CDTF">2006-08-16T00:00:00Z</dcterms:created>
  <dcterms:modified xsi:type="dcterms:W3CDTF">2013-05-31T17:47:59Z</dcterms:modified>
</cp:coreProperties>
</file>