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81" autoAdjust="0"/>
  </p:normalViewPr>
  <p:slideViewPr>
    <p:cSldViewPr>
      <p:cViewPr>
        <p:scale>
          <a:sx n="44" d="100"/>
          <a:sy n="44" d="100"/>
        </p:scale>
        <p:origin x="-1258" y="-18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72B69-0AFD-4814-9BC5-E6D5F3E6DF4B}" type="datetimeFigureOut">
              <a:rPr lang="en-US" smtClean="0"/>
              <a:pPr/>
              <a:t>6/11/2013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D2B7A-543C-4D95-B629-1095AFA37604}" type="slidenum">
              <a:rPr lang="en-US" smtClean="0"/>
              <a:pPr/>
              <a:t>‹#›</a:t>
            </a:fld>
            <a:endParaRPr lang="en-US"/>
          </a:p>
        </p:txBody>
      </p:sp>
    </p:spTree>
    <p:extLst>
      <p:ext uri="{BB962C8B-B14F-4D97-AF65-F5344CB8AC3E}">
        <p14:creationId xmlns:p14="http://schemas.microsoft.com/office/powerpoint/2010/main" val="192296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rocket ship after being beat</a:t>
            </a:r>
            <a:r>
              <a:rPr lang="en-CA" baseline="0" dirty="0" smtClean="0"/>
              <a:t> up for three weeks. </a:t>
            </a:r>
            <a:endParaRPr lang="en-US" dirty="0"/>
          </a:p>
        </p:txBody>
      </p:sp>
      <p:sp>
        <p:nvSpPr>
          <p:cNvPr id="4" name="Slide Number Placeholder 3"/>
          <p:cNvSpPr>
            <a:spLocks noGrp="1"/>
          </p:cNvSpPr>
          <p:nvPr>
            <p:ph type="sldNum" sz="quarter" idx="10"/>
          </p:nvPr>
        </p:nvSpPr>
        <p:spPr/>
        <p:txBody>
          <a:bodyPr/>
          <a:lstStyle/>
          <a:p>
            <a:fld id="{E08D2B7A-543C-4D95-B629-1095AFA3760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8D2B7A-543C-4D95-B629-1095AFA37604}"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C5F5727-1AD5-4762-9282-CFFA0AEB11CC}" type="datetimeFigureOut">
              <a:rPr lang="en-US" smtClean="0"/>
              <a:pPr/>
              <a:t>6/11/2013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5B577-C6D6-4629-A343-F9195408A36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5F5727-1AD5-4762-9282-CFFA0AEB11CC}"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5B577-C6D6-4629-A343-F9195408A3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5F5727-1AD5-4762-9282-CFFA0AEB11CC}"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5B577-C6D6-4629-A343-F9195408A3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5F5727-1AD5-4762-9282-CFFA0AEB11CC}"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5B577-C6D6-4629-A343-F9195408A3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5F5727-1AD5-4762-9282-CFFA0AEB11CC}" type="datetimeFigureOut">
              <a:rPr lang="en-US" smtClean="0"/>
              <a:pPr/>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5B577-C6D6-4629-A343-F9195408A36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5F5727-1AD5-4762-9282-CFFA0AEB11CC}" type="datetimeFigureOut">
              <a:rPr lang="en-US" smtClean="0"/>
              <a:pPr/>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5B577-C6D6-4629-A343-F9195408A3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C5F5727-1AD5-4762-9282-CFFA0AEB11CC}" type="datetimeFigureOut">
              <a:rPr lang="en-US" smtClean="0"/>
              <a:pPr/>
              <a:t>6/11/2013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5B577-C6D6-4629-A343-F9195408A3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5F5727-1AD5-4762-9282-CFFA0AEB11CC}" type="datetimeFigureOut">
              <a:rPr lang="en-US" smtClean="0"/>
              <a:pPr/>
              <a:t>6/11/2013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5B577-C6D6-4629-A343-F9195408A3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F5727-1AD5-4762-9282-CFFA0AEB11CC}" type="datetimeFigureOut">
              <a:rPr lang="en-US" smtClean="0"/>
              <a:pPr/>
              <a:t>6/11/2013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5B577-C6D6-4629-A343-F9195408A3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5F5727-1AD5-4762-9282-CFFA0AEB11CC}" type="datetimeFigureOut">
              <a:rPr lang="en-US" smtClean="0"/>
              <a:pPr/>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5B577-C6D6-4629-A343-F9195408A3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5F5727-1AD5-4762-9282-CFFA0AEB11CC}" type="datetimeFigureOut">
              <a:rPr lang="en-US" smtClean="0"/>
              <a:pPr/>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015B577-C6D6-4629-A343-F9195408A36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C5F5727-1AD5-4762-9282-CFFA0AEB11CC}" type="datetimeFigureOut">
              <a:rPr lang="en-US" smtClean="0"/>
              <a:pPr/>
              <a:t>6/11/2013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015B577-C6D6-4629-A343-F9195408A36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Rockets:</a:t>
            </a:r>
            <a:br>
              <a:rPr lang="en-US" dirty="0" smtClean="0"/>
            </a:br>
            <a:r>
              <a:rPr lang="en-US" dirty="0" smtClean="0"/>
              <a:t> – Pre Kindergarten</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06865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CA" dirty="0" smtClean="0"/>
              <a:t>A visit from a child’s mom. </a:t>
            </a:r>
            <a:endParaRPr lang="en-US" dirty="0"/>
          </a:p>
        </p:txBody>
      </p:sp>
      <p:sp>
        <p:nvSpPr>
          <p:cNvPr id="4" name="TextBox 3"/>
          <p:cNvSpPr txBox="1"/>
          <p:nvPr/>
        </p:nvSpPr>
        <p:spPr>
          <a:xfrm>
            <a:off x="304800" y="1371600"/>
            <a:ext cx="3962400" cy="1200329"/>
          </a:xfrm>
          <a:prstGeom prst="rect">
            <a:avLst/>
          </a:prstGeom>
          <a:noFill/>
        </p:spPr>
        <p:txBody>
          <a:bodyPr wrap="square" rtlCol="0">
            <a:spAutoFit/>
          </a:bodyPr>
          <a:lstStyle/>
          <a:p>
            <a:r>
              <a:rPr lang="en-CA" dirty="0" smtClean="0"/>
              <a:t>Our mom is a vice principal at one of the local schools. We asked her to come to the center and talk to the children about planets! </a:t>
            </a:r>
            <a:endParaRPr lang="en-US" dirty="0"/>
          </a:p>
        </p:txBody>
      </p:sp>
      <p:sp>
        <p:nvSpPr>
          <p:cNvPr id="5" name="TextBox 4"/>
          <p:cNvSpPr txBox="1"/>
          <p:nvPr/>
        </p:nvSpPr>
        <p:spPr>
          <a:xfrm rot="19755162">
            <a:off x="5813070" y="5364148"/>
            <a:ext cx="3200400" cy="369332"/>
          </a:xfrm>
          <a:prstGeom prst="rect">
            <a:avLst/>
          </a:prstGeom>
          <a:noFill/>
        </p:spPr>
        <p:txBody>
          <a:bodyPr wrap="square" rtlCol="0">
            <a:spAutoFit/>
          </a:bodyPr>
          <a:lstStyle/>
          <a:p>
            <a:r>
              <a:rPr lang="en-CA" dirty="0" smtClean="0"/>
              <a:t>Thank you!!</a:t>
            </a:r>
            <a:endParaRPr lang="en-US" dirty="0"/>
          </a:p>
        </p:txBody>
      </p:sp>
      <p:pic>
        <p:nvPicPr>
          <p:cNvPr id="1026" name="Picture 2" descr="H:\DCIM\100KC653\100_2610.JPG"/>
          <p:cNvPicPr>
            <a:picLocks noChangeAspect="1" noChangeArrowheads="1"/>
          </p:cNvPicPr>
          <p:nvPr/>
        </p:nvPicPr>
        <p:blipFill>
          <a:blip r:embed="rId2" cstate="print"/>
          <a:srcRect/>
          <a:stretch>
            <a:fillRect/>
          </a:stretch>
        </p:blipFill>
        <p:spPr bwMode="auto">
          <a:xfrm>
            <a:off x="4724400" y="990600"/>
            <a:ext cx="4191000" cy="3143250"/>
          </a:xfrm>
          <a:prstGeom prst="rect">
            <a:avLst/>
          </a:prstGeom>
          <a:noFill/>
        </p:spPr>
      </p:pic>
      <p:pic>
        <p:nvPicPr>
          <p:cNvPr id="1027" name="Picture 3" descr="H:\DCIM\103CANON\IMG_0072.JPG"/>
          <p:cNvPicPr>
            <a:picLocks noChangeAspect="1" noChangeArrowheads="1"/>
          </p:cNvPicPr>
          <p:nvPr/>
        </p:nvPicPr>
        <p:blipFill>
          <a:blip r:embed="rId3" cstate="print"/>
          <a:srcRect/>
          <a:stretch>
            <a:fillRect/>
          </a:stretch>
        </p:blipFill>
        <p:spPr bwMode="auto">
          <a:xfrm>
            <a:off x="152400" y="2590800"/>
            <a:ext cx="3098850" cy="2324295"/>
          </a:xfrm>
          <a:prstGeom prst="rect">
            <a:avLst/>
          </a:prstGeom>
          <a:noFill/>
        </p:spPr>
      </p:pic>
      <p:pic>
        <p:nvPicPr>
          <p:cNvPr id="1028" name="Picture 4" descr="H:\DCIM\103CANON\IMG_0078.JPG"/>
          <p:cNvPicPr>
            <a:picLocks noChangeAspect="1" noChangeArrowheads="1"/>
          </p:cNvPicPr>
          <p:nvPr/>
        </p:nvPicPr>
        <p:blipFill>
          <a:blip r:embed="rId4" cstate="print"/>
          <a:srcRect/>
          <a:stretch>
            <a:fillRect/>
          </a:stretch>
        </p:blipFill>
        <p:spPr bwMode="auto">
          <a:xfrm rot="5400000">
            <a:off x="2351234" y="3973366"/>
            <a:ext cx="3136368" cy="23524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96200" cy="762000"/>
          </a:xfrm>
        </p:spPr>
        <p:txBody>
          <a:bodyPr>
            <a:normAutofit fontScale="90000"/>
          </a:bodyPr>
          <a:lstStyle/>
          <a:p>
            <a:pPr algn="ctr"/>
            <a:r>
              <a:rPr lang="en-CA" dirty="0" smtClean="0"/>
              <a:t>Paper Mache</a:t>
            </a:r>
            <a:endParaRPr lang="en-US" dirty="0"/>
          </a:p>
        </p:txBody>
      </p:sp>
      <p:sp>
        <p:nvSpPr>
          <p:cNvPr id="4" name="TextBox 3"/>
          <p:cNvSpPr txBox="1"/>
          <p:nvPr/>
        </p:nvSpPr>
        <p:spPr>
          <a:xfrm>
            <a:off x="304800" y="990600"/>
            <a:ext cx="2743200" cy="2585323"/>
          </a:xfrm>
          <a:prstGeom prst="rect">
            <a:avLst/>
          </a:prstGeom>
          <a:noFill/>
        </p:spPr>
        <p:txBody>
          <a:bodyPr wrap="square" rtlCol="0">
            <a:spAutoFit/>
          </a:bodyPr>
          <a:lstStyle/>
          <a:p>
            <a:r>
              <a:rPr lang="en-CA" dirty="0" smtClean="0"/>
              <a:t>I sat down with the children and asked them “What should we do next?” </a:t>
            </a:r>
            <a:r>
              <a:rPr lang="en-US" dirty="0" smtClean="0"/>
              <a:t>Calder instantly shouted at me, “We need to make the planets to hang from the roof!!” </a:t>
            </a:r>
          </a:p>
          <a:p>
            <a:r>
              <a:rPr lang="en-CA" dirty="0" smtClean="0"/>
              <a:t>So that is what we began to do.</a:t>
            </a:r>
            <a:endParaRPr lang="en-CA" dirty="0"/>
          </a:p>
        </p:txBody>
      </p:sp>
      <p:pic>
        <p:nvPicPr>
          <p:cNvPr id="24578" name="Picture 2" descr="C:\Documents and Settings\Color My World Staff\My Documents\carissa\space pictures\100_2558.JPG"/>
          <p:cNvPicPr>
            <a:picLocks noChangeAspect="1" noChangeArrowheads="1"/>
          </p:cNvPicPr>
          <p:nvPr/>
        </p:nvPicPr>
        <p:blipFill>
          <a:blip r:embed="rId2" cstate="print"/>
          <a:srcRect/>
          <a:stretch>
            <a:fillRect/>
          </a:stretch>
        </p:blipFill>
        <p:spPr bwMode="auto">
          <a:xfrm>
            <a:off x="3124200" y="838200"/>
            <a:ext cx="2743200" cy="2057400"/>
          </a:xfrm>
          <a:prstGeom prst="rect">
            <a:avLst/>
          </a:prstGeom>
          <a:noFill/>
        </p:spPr>
      </p:pic>
      <p:pic>
        <p:nvPicPr>
          <p:cNvPr id="24579" name="Picture 3" descr="C:\Documents and Settings\Color My World Staff\My Documents\carissa\space pictures\100_2559.JPG"/>
          <p:cNvPicPr>
            <a:picLocks noChangeAspect="1" noChangeArrowheads="1"/>
          </p:cNvPicPr>
          <p:nvPr/>
        </p:nvPicPr>
        <p:blipFill>
          <a:blip r:embed="rId3" cstate="print"/>
          <a:srcRect/>
          <a:stretch>
            <a:fillRect/>
          </a:stretch>
        </p:blipFill>
        <p:spPr bwMode="auto">
          <a:xfrm>
            <a:off x="6451600" y="152400"/>
            <a:ext cx="2540000" cy="1905000"/>
          </a:xfrm>
          <a:prstGeom prst="rect">
            <a:avLst/>
          </a:prstGeom>
          <a:noFill/>
        </p:spPr>
      </p:pic>
      <p:pic>
        <p:nvPicPr>
          <p:cNvPr id="24580" name="Picture 4" descr="C:\Documents and Settings\Color My World Staff\My Documents\carissa\space pictures\100_2560.JPG"/>
          <p:cNvPicPr>
            <a:picLocks noChangeAspect="1" noChangeArrowheads="1"/>
          </p:cNvPicPr>
          <p:nvPr/>
        </p:nvPicPr>
        <p:blipFill>
          <a:blip r:embed="rId4" cstate="print"/>
          <a:srcRect/>
          <a:stretch>
            <a:fillRect/>
          </a:stretch>
        </p:blipFill>
        <p:spPr bwMode="auto">
          <a:xfrm>
            <a:off x="152400" y="4191000"/>
            <a:ext cx="2844800" cy="2133600"/>
          </a:xfrm>
          <a:prstGeom prst="rect">
            <a:avLst/>
          </a:prstGeom>
          <a:noFill/>
        </p:spPr>
      </p:pic>
      <p:pic>
        <p:nvPicPr>
          <p:cNvPr id="24581" name="Picture 5" descr="C:\Documents and Settings\Color My World Staff\My Documents\carissa\space pictures\100_2561.JPG"/>
          <p:cNvPicPr>
            <a:picLocks noChangeAspect="1" noChangeArrowheads="1"/>
          </p:cNvPicPr>
          <p:nvPr/>
        </p:nvPicPr>
        <p:blipFill>
          <a:blip r:embed="rId5" cstate="print"/>
          <a:srcRect/>
          <a:stretch>
            <a:fillRect/>
          </a:stretch>
        </p:blipFill>
        <p:spPr bwMode="auto">
          <a:xfrm rot="5400000">
            <a:off x="2838450" y="3384550"/>
            <a:ext cx="3505200" cy="2628900"/>
          </a:xfrm>
          <a:prstGeom prst="rect">
            <a:avLst/>
          </a:prstGeom>
          <a:noFill/>
        </p:spPr>
      </p:pic>
      <p:pic>
        <p:nvPicPr>
          <p:cNvPr id="24582" name="Picture 6" descr="C:\Documents and Settings\Color My World Staff\My Documents\carissa\space pictures\100_2562.JPG"/>
          <p:cNvPicPr>
            <a:picLocks noChangeAspect="1" noChangeArrowheads="1"/>
          </p:cNvPicPr>
          <p:nvPr/>
        </p:nvPicPr>
        <p:blipFill>
          <a:blip r:embed="rId6" cstate="print"/>
          <a:srcRect/>
          <a:stretch>
            <a:fillRect/>
          </a:stretch>
        </p:blipFill>
        <p:spPr bwMode="auto">
          <a:xfrm>
            <a:off x="6045200" y="2286000"/>
            <a:ext cx="2946400" cy="2209800"/>
          </a:xfrm>
          <a:prstGeom prst="rect">
            <a:avLst/>
          </a:prstGeom>
          <a:noFill/>
        </p:spPr>
      </p:pic>
      <p:sp>
        <p:nvSpPr>
          <p:cNvPr id="10" name="TextBox 9"/>
          <p:cNvSpPr txBox="1"/>
          <p:nvPr/>
        </p:nvSpPr>
        <p:spPr>
          <a:xfrm>
            <a:off x="6096000" y="4800600"/>
            <a:ext cx="2895600" cy="1477328"/>
          </a:xfrm>
          <a:prstGeom prst="rect">
            <a:avLst/>
          </a:prstGeom>
          <a:noFill/>
        </p:spPr>
        <p:txBody>
          <a:bodyPr wrap="square" rtlCol="0">
            <a:spAutoFit/>
          </a:bodyPr>
          <a:lstStyle/>
          <a:p>
            <a:r>
              <a:rPr lang="en-CA" dirty="0" smtClean="0"/>
              <a:t>The paper </a:t>
            </a:r>
            <a:r>
              <a:rPr lang="en-CA" dirty="0" err="1" smtClean="0"/>
              <a:t>mache</a:t>
            </a:r>
            <a:r>
              <a:rPr lang="en-CA" dirty="0" smtClean="0"/>
              <a:t> planets are still a work in progress, we are slowly working on them every day and getting closer to finishing them!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066800"/>
          </a:xfrm>
        </p:spPr>
        <p:txBody>
          <a:bodyPr/>
          <a:lstStyle/>
          <a:p>
            <a:pPr algn="ctr"/>
            <a:r>
              <a:rPr lang="en-CA" dirty="0" smtClean="0"/>
              <a:t>Drawing and Writing</a:t>
            </a:r>
            <a:endParaRPr lang="en-US" dirty="0"/>
          </a:p>
        </p:txBody>
      </p:sp>
      <p:pic>
        <p:nvPicPr>
          <p:cNvPr id="25602" name="Picture 2" descr="H:\DCIM\100KC653\100_2550.JPG"/>
          <p:cNvPicPr>
            <a:picLocks noChangeAspect="1" noChangeArrowheads="1"/>
          </p:cNvPicPr>
          <p:nvPr/>
        </p:nvPicPr>
        <p:blipFill>
          <a:blip r:embed="rId2" cstate="print"/>
          <a:srcRect/>
          <a:stretch>
            <a:fillRect/>
          </a:stretch>
        </p:blipFill>
        <p:spPr bwMode="auto">
          <a:xfrm>
            <a:off x="228600" y="914400"/>
            <a:ext cx="3606800" cy="2705100"/>
          </a:xfrm>
          <a:prstGeom prst="rect">
            <a:avLst/>
          </a:prstGeom>
          <a:noFill/>
        </p:spPr>
      </p:pic>
      <p:pic>
        <p:nvPicPr>
          <p:cNvPr id="25603" name="Picture 3" descr="H:\DCIM\100KC653\100_2549.JPG"/>
          <p:cNvPicPr>
            <a:picLocks noChangeAspect="1" noChangeArrowheads="1"/>
          </p:cNvPicPr>
          <p:nvPr/>
        </p:nvPicPr>
        <p:blipFill>
          <a:blip r:embed="rId3" cstate="print"/>
          <a:srcRect/>
          <a:stretch>
            <a:fillRect/>
          </a:stretch>
        </p:blipFill>
        <p:spPr bwMode="auto">
          <a:xfrm>
            <a:off x="4953000" y="914400"/>
            <a:ext cx="3657600" cy="2743200"/>
          </a:xfrm>
          <a:prstGeom prst="rect">
            <a:avLst/>
          </a:prstGeom>
          <a:noFill/>
        </p:spPr>
      </p:pic>
      <p:pic>
        <p:nvPicPr>
          <p:cNvPr id="25604" name="Picture 4" descr="H:\DCIM\100KC653\100_2546.JPG"/>
          <p:cNvPicPr>
            <a:picLocks noChangeAspect="1" noChangeArrowheads="1"/>
          </p:cNvPicPr>
          <p:nvPr/>
        </p:nvPicPr>
        <p:blipFill>
          <a:blip r:embed="rId4" cstate="print"/>
          <a:srcRect/>
          <a:stretch>
            <a:fillRect/>
          </a:stretch>
        </p:blipFill>
        <p:spPr bwMode="auto">
          <a:xfrm rot="5400000">
            <a:off x="-203200" y="4216400"/>
            <a:ext cx="2844800" cy="2133600"/>
          </a:xfrm>
          <a:prstGeom prst="rect">
            <a:avLst/>
          </a:prstGeom>
          <a:noFill/>
        </p:spPr>
      </p:pic>
      <p:pic>
        <p:nvPicPr>
          <p:cNvPr id="25605" name="Picture 5" descr="H:\DCIM\100KC653\100_2547.JPG"/>
          <p:cNvPicPr>
            <a:picLocks noChangeAspect="1" noChangeArrowheads="1"/>
          </p:cNvPicPr>
          <p:nvPr/>
        </p:nvPicPr>
        <p:blipFill>
          <a:blip r:embed="rId5" cstate="print"/>
          <a:srcRect/>
          <a:stretch>
            <a:fillRect/>
          </a:stretch>
        </p:blipFill>
        <p:spPr bwMode="auto">
          <a:xfrm>
            <a:off x="5410200" y="3848100"/>
            <a:ext cx="3630613" cy="2722960"/>
          </a:xfrm>
          <a:prstGeom prst="rect">
            <a:avLst/>
          </a:prstGeom>
          <a:noFill/>
        </p:spPr>
      </p:pic>
      <p:sp>
        <p:nvSpPr>
          <p:cNvPr id="8" name="TextBox 7"/>
          <p:cNvSpPr txBox="1"/>
          <p:nvPr/>
        </p:nvSpPr>
        <p:spPr>
          <a:xfrm>
            <a:off x="2590800" y="3810000"/>
            <a:ext cx="2438400" cy="2585323"/>
          </a:xfrm>
          <a:prstGeom prst="rect">
            <a:avLst/>
          </a:prstGeom>
          <a:noFill/>
        </p:spPr>
        <p:txBody>
          <a:bodyPr wrap="square" rtlCol="0">
            <a:spAutoFit/>
          </a:bodyPr>
          <a:lstStyle/>
          <a:p>
            <a:r>
              <a:rPr lang="en-CA" dirty="0" smtClean="0"/>
              <a:t>We bought a model Solar System out of the book order and the children wanted to draw the planets, they took it even further because they wanted to write the letters of the planets names!! </a:t>
            </a:r>
            <a:r>
              <a:rPr lang="en-CA" dirty="0" smtClean="0">
                <a:sym typeface="Wingdings" pitchFamily="2" charset="2"/>
              </a:rPr>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smtClean="0"/>
              <a:t>We joined the kindergarten group to do a couple of science experiments that they were doing. </a:t>
            </a:r>
            <a:endParaRPr lang="en-US" sz="4000" dirty="0"/>
          </a:p>
        </p:txBody>
      </p:sp>
      <p:sp>
        <p:nvSpPr>
          <p:cNvPr id="3" name="Content Placeholder 2"/>
          <p:cNvSpPr>
            <a:spLocks noGrp="1"/>
          </p:cNvSpPr>
          <p:nvPr>
            <p:ph idx="1"/>
          </p:nvPr>
        </p:nvSpPr>
        <p:spPr/>
        <p:txBody>
          <a:bodyPr/>
          <a:lstStyle/>
          <a:p>
            <a:r>
              <a:rPr lang="en-CA" dirty="0" smtClean="0"/>
              <a:t>The kindergarten's were doing an experiment on how craters are formed as well as how rockets blast off. We learned all about how when pressure builds up in a tiny space and has no where to go that is when there will be an explosion. </a:t>
            </a:r>
            <a:endParaRPr lang="en-US" dirty="0"/>
          </a:p>
        </p:txBody>
      </p:sp>
      <p:pic>
        <p:nvPicPr>
          <p:cNvPr id="1026" name="Picture 2" descr="C:\Documents and Settings\Color My World Staff\My Documents\carissa\space pictures\100_2530.JPG"/>
          <p:cNvPicPr>
            <a:picLocks noChangeAspect="1" noChangeArrowheads="1"/>
          </p:cNvPicPr>
          <p:nvPr/>
        </p:nvPicPr>
        <p:blipFill>
          <a:blip r:embed="rId2" cstate="print"/>
          <a:srcRect/>
          <a:stretch>
            <a:fillRect/>
          </a:stretch>
        </p:blipFill>
        <p:spPr bwMode="auto">
          <a:xfrm>
            <a:off x="228600" y="3962400"/>
            <a:ext cx="3048000" cy="2286000"/>
          </a:xfrm>
          <a:prstGeom prst="rect">
            <a:avLst/>
          </a:prstGeom>
          <a:noFill/>
        </p:spPr>
      </p:pic>
      <p:pic>
        <p:nvPicPr>
          <p:cNvPr id="1027" name="Picture 3" descr="C:\Documents and Settings\Color My World Staff\My Documents\carissa\space pictures\100_2519.JPG"/>
          <p:cNvPicPr>
            <a:picLocks noChangeAspect="1" noChangeArrowheads="1"/>
          </p:cNvPicPr>
          <p:nvPr/>
        </p:nvPicPr>
        <p:blipFill>
          <a:blip r:embed="rId3" cstate="print"/>
          <a:srcRect/>
          <a:stretch>
            <a:fillRect/>
          </a:stretch>
        </p:blipFill>
        <p:spPr bwMode="auto">
          <a:xfrm rot="5400000">
            <a:off x="6346825" y="4092575"/>
            <a:ext cx="2870200" cy="2152650"/>
          </a:xfrm>
          <a:prstGeom prst="rect">
            <a:avLst/>
          </a:prstGeom>
          <a:noFill/>
        </p:spPr>
      </p:pic>
      <p:sp>
        <p:nvSpPr>
          <p:cNvPr id="6" name="TextBox 5"/>
          <p:cNvSpPr txBox="1"/>
          <p:nvPr/>
        </p:nvSpPr>
        <p:spPr>
          <a:xfrm>
            <a:off x="228600" y="6172200"/>
            <a:ext cx="3048000" cy="381000"/>
          </a:xfrm>
          <a:prstGeom prst="rect">
            <a:avLst/>
          </a:prstGeom>
          <a:noFill/>
        </p:spPr>
        <p:txBody>
          <a:bodyPr wrap="square" rtlCol="0">
            <a:spAutoFit/>
          </a:bodyPr>
          <a:lstStyle/>
          <a:p>
            <a:r>
              <a:rPr lang="en-CA" dirty="0" smtClean="0"/>
              <a:t>A crater formed by a ball.</a:t>
            </a:r>
            <a:endParaRPr lang="en-US" dirty="0"/>
          </a:p>
        </p:txBody>
      </p:sp>
      <p:sp>
        <p:nvSpPr>
          <p:cNvPr id="7" name="TextBox 6"/>
          <p:cNvSpPr txBox="1"/>
          <p:nvPr/>
        </p:nvSpPr>
        <p:spPr>
          <a:xfrm>
            <a:off x="5181600" y="3810000"/>
            <a:ext cx="1447800" cy="2862322"/>
          </a:xfrm>
          <a:prstGeom prst="rect">
            <a:avLst/>
          </a:prstGeom>
          <a:noFill/>
        </p:spPr>
        <p:txBody>
          <a:bodyPr wrap="square" rtlCol="0">
            <a:spAutoFit/>
          </a:bodyPr>
          <a:lstStyle/>
          <a:p>
            <a:r>
              <a:rPr lang="en-CA" dirty="0" smtClean="0"/>
              <a:t>This student  is blasting off his rocket that he created, with an </a:t>
            </a:r>
            <a:r>
              <a:rPr lang="en-CA" dirty="0" err="1" smtClean="0"/>
              <a:t>alka</a:t>
            </a:r>
            <a:r>
              <a:rPr lang="en-CA" dirty="0" smtClean="0"/>
              <a:t> seltzer tablet and water. It hit the roof!!</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pPr algn="ctr"/>
            <a:r>
              <a:rPr lang="en-CA" dirty="0" smtClean="0"/>
              <a:t>The Crater Experiment</a:t>
            </a:r>
            <a:endParaRPr lang="en-US" dirty="0"/>
          </a:p>
        </p:txBody>
      </p:sp>
      <p:pic>
        <p:nvPicPr>
          <p:cNvPr id="2050" name="Picture 2" descr="C:\Documents and Settings\Color My World Staff\My Documents\carissa\space pictures\100_2525.JPG"/>
          <p:cNvPicPr>
            <a:picLocks noChangeAspect="1" noChangeArrowheads="1"/>
          </p:cNvPicPr>
          <p:nvPr/>
        </p:nvPicPr>
        <p:blipFill>
          <a:blip r:embed="rId2" cstate="print"/>
          <a:srcRect/>
          <a:stretch>
            <a:fillRect/>
          </a:stretch>
        </p:blipFill>
        <p:spPr bwMode="auto">
          <a:xfrm rot="5400000">
            <a:off x="-133350" y="438150"/>
            <a:ext cx="2286000" cy="1714500"/>
          </a:xfrm>
          <a:prstGeom prst="rect">
            <a:avLst/>
          </a:prstGeom>
          <a:noFill/>
        </p:spPr>
      </p:pic>
      <p:pic>
        <p:nvPicPr>
          <p:cNvPr id="2051" name="Picture 3" descr="C:\Documents and Settings\Color My World Staff\My Documents\carissa\space pictures\100_2533.JPG"/>
          <p:cNvPicPr>
            <a:picLocks noChangeAspect="1" noChangeArrowheads="1"/>
          </p:cNvPicPr>
          <p:nvPr/>
        </p:nvPicPr>
        <p:blipFill>
          <a:blip r:embed="rId3" cstate="print"/>
          <a:srcRect/>
          <a:stretch>
            <a:fillRect/>
          </a:stretch>
        </p:blipFill>
        <p:spPr bwMode="auto">
          <a:xfrm>
            <a:off x="3124200" y="2362200"/>
            <a:ext cx="2438400" cy="1828800"/>
          </a:xfrm>
          <a:prstGeom prst="rect">
            <a:avLst/>
          </a:prstGeom>
          <a:noFill/>
        </p:spPr>
      </p:pic>
      <p:pic>
        <p:nvPicPr>
          <p:cNvPr id="2052" name="Picture 4" descr="C:\Documents and Settings\Color My World Staff\My Documents\carissa\space pictures\100_2537.JPG"/>
          <p:cNvPicPr>
            <a:picLocks noChangeAspect="1" noChangeArrowheads="1"/>
          </p:cNvPicPr>
          <p:nvPr/>
        </p:nvPicPr>
        <p:blipFill>
          <a:blip r:embed="rId4" cstate="print"/>
          <a:srcRect/>
          <a:stretch>
            <a:fillRect/>
          </a:stretch>
        </p:blipFill>
        <p:spPr bwMode="auto">
          <a:xfrm rot="5400000">
            <a:off x="-165100" y="4483100"/>
            <a:ext cx="2540000" cy="1905000"/>
          </a:xfrm>
          <a:prstGeom prst="rect">
            <a:avLst/>
          </a:prstGeom>
          <a:noFill/>
        </p:spPr>
      </p:pic>
      <p:pic>
        <p:nvPicPr>
          <p:cNvPr id="2053" name="Picture 5" descr="C:\Documents and Settings\Color My World Staff\My Documents\carissa\space pictures\100_2543.JPG"/>
          <p:cNvPicPr>
            <a:picLocks noChangeAspect="1" noChangeArrowheads="1"/>
          </p:cNvPicPr>
          <p:nvPr/>
        </p:nvPicPr>
        <p:blipFill>
          <a:blip r:embed="rId5" cstate="print"/>
          <a:srcRect/>
          <a:stretch>
            <a:fillRect/>
          </a:stretch>
        </p:blipFill>
        <p:spPr bwMode="auto">
          <a:xfrm>
            <a:off x="6172200" y="4552950"/>
            <a:ext cx="2895600" cy="2171700"/>
          </a:xfrm>
          <a:prstGeom prst="rect">
            <a:avLst/>
          </a:prstGeom>
          <a:noFill/>
        </p:spPr>
      </p:pic>
      <p:pic>
        <p:nvPicPr>
          <p:cNvPr id="2054" name="Picture 6" descr="C:\Documents and Settings\Color My World Staff\My Documents\carissa\space pictures\100_2539.JPG"/>
          <p:cNvPicPr>
            <a:picLocks noChangeAspect="1" noChangeArrowheads="1"/>
          </p:cNvPicPr>
          <p:nvPr/>
        </p:nvPicPr>
        <p:blipFill>
          <a:blip r:embed="rId6" cstate="print"/>
          <a:srcRect/>
          <a:stretch>
            <a:fillRect/>
          </a:stretch>
        </p:blipFill>
        <p:spPr bwMode="auto">
          <a:xfrm rot="5400000">
            <a:off x="6673850" y="1250950"/>
            <a:ext cx="2692400" cy="2019300"/>
          </a:xfrm>
          <a:prstGeom prst="rect">
            <a:avLst/>
          </a:prstGeom>
          <a:noFill/>
        </p:spPr>
      </p:pic>
      <p:sp>
        <p:nvSpPr>
          <p:cNvPr id="9" name="TextBox 8"/>
          <p:cNvSpPr txBox="1"/>
          <p:nvPr/>
        </p:nvSpPr>
        <p:spPr>
          <a:xfrm>
            <a:off x="3276600" y="4191000"/>
            <a:ext cx="2209800" cy="646331"/>
          </a:xfrm>
          <a:prstGeom prst="rect">
            <a:avLst/>
          </a:prstGeom>
          <a:noFill/>
        </p:spPr>
        <p:txBody>
          <a:bodyPr wrap="square" rtlCol="0">
            <a:spAutoFit/>
          </a:bodyPr>
          <a:lstStyle/>
          <a:p>
            <a:r>
              <a:rPr lang="en-CA" dirty="0" smtClean="0"/>
              <a:t>“Wow, look at the lines it made!”</a:t>
            </a:r>
            <a:endParaRPr lang="en-US" dirty="0"/>
          </a:p>
        </p:txBody>
      </p:sp>
      <p:sp>
        <p:nvSpPr>
          <p:cNvPr id="10" name="TextBox 9"/>
          <p:cNvSpPr txBox="1"/>
          <p:nvPr/>
        </p:nvSpPr>
        <p:spPr>
          <a:xfrm>
            <a:off x="2057400" y="5791200"/>
            <a:ext cx="2514600" cy="923330"/>
          </a:xfrm>
          <a:prstGeom prst="rect">
            <a:avLst/>
          </a:prstGeom>
          <a:noFill/>
        </p:spPr>
        <p:txBody>
          <a:bodyPr wrap="square" rtlCol="0">
            <a:spAutoFit/>
          </a:bodyPr>
          <a:lstStyle/>
          <a:p>
            <a:r>
              <a:rPr lang="en-CA" dirty="0" smtClean="0"/>
              <a:t>“My ball is light so it will not make a big crater.” </a:t>
            </a:r>
            <a:endParaRPr lang="en-US" dirty="0"/>
          </a:p>
        </p:txBody>
      </p:sp>
      <p:sp>
        <p:nvSpPr>
          <p:cNvPr id="11" name="TextBox 10"/>
          <p:cNvSpPr txBox="1"/>
          <p:nvPr/>
        </p:nvSpPr>
        <p:spPr>
          <a:xfrm>
            <a:off x="1905000" y="1143000"/>
            <a:ext cx="5029200" cy="1200329"/>
          </a:xfrm>
          <a:prstGeom prst="rect">
            <a:avLst/>
          </a:prstGeom>
          <a:noFill/>
        </p:spPr>
        <p:txBody>
          <a:bodyPr wrap="square" rtlCol="0">
            <a:spAutoFit/>
          </a:bodyPr>
          <a:lstStyle/>
          <a:p>
            <a:r>
              <a:rPr lang="en-CA" dirty="0" smtClean="0"/>
              <a:t>It was determined by the kindergarten’s that different items of sizes and shapes will make different sizes and shapes of craters. We heard a lot of “WOW’s” during this experiment. </a:t>
            </a:r>
            <a:endParaRPr lang="en-US" dirty="0"/>
          </a:p>
        </p:txBody>
      </p:sp>
      <p:sp>
        <p:nvSpPr>
          <p:cNvPr id="12" name="TextBox 11"/>
          <p:cNvSpPr txBox="1"/>
          <p:nvPr/>
        </p:nvSpPr>
        <p:spPr>
          <a:xfrm>
            <a:off x="6248400" y="3581400"/>
            <a:ext cx="2895600" cy="923330"/>
          </a:xfrm>
          <a:prstGeom prst="rect">
            <a:avLst/>
          </a:prstGeom>
          <a:noFill/>
        </p:spPr>
        <p:txBody>
          <a:bodyPr wrap="square" rtlCol="0">
            <a:spAutoFit/>
          </a:bodyPr>
          <a:lstStyle/>
          <a:p>
            <a:r>
              <a:rPr lang="en-CA" dirty="0" smtClean="0"/>
              <a:t>Dropping a ball in the flour and chocolate pudding mixture.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DCIM\100KC653\100_2597.JPG"/>
          <p:cNvPicPr>
            <a:picLocks noChangeAspect="1" noChangeArrowheads="1"/>
          </p:cNvPicPr>
          <p:nvPr/>
        </p:nvPicPr>
        <p:blipFill>
          <a:blip r:embed="rId2" cstate="print"/>
          <a:srcRect/>
          <a:stretch>
            <a:fillRect/>
          </a:stretch>
        </p:blipFill>
        <p:spPr bwMode="auto">
          <a:xfrm rot="5400000">
            <a:off x="1117600" y="838200"/>
            <a:ext cx="6908800" cy="5181600"/>
          </a:xfrm>
          <a:prstGeom prst="rect">
            <a:avLst/>
          </a:prstGeom>
          <a:noFill/>
        </p:spPr>
      </p:pic>
      <p:pic>
        <p:nvPicPr>
          <p:cNvPr id="3075" name="Picture 3" descr="C:\Documents and Settings\Color My World Staff\My Documents\carissa\space pictures\100_2512.JPG"/>
          <p:cNvPicPr>
            <a:picLocks noChangeAspect="1" noChangeArrowheads="1"/>
          </p:cNvPicPr>
          <p:nvPr/>
        </p:nvPicPr>
        <p:blipFill>
          <a:blip r:embed="rId3" cstate="print"/>
          <a:srcRect/>
          <a:stretch>
            <a:fillRect/>
          </a:stretch>
        </p:blipFill>
        <p:spPr bwMode="auto">
          <a:xfrm rot="5400000">
            <a:off x="-133350" y="285750"/>
            <a:ext cx="2286000" cy="1714500"/>
          </a:xfrm>
          <a:prstGeom prst="rect">
            <a:avLst/>
          </a:prstGeom>
          <a:noFill/>
        </p:spPr>
      </p:pic>
      <p:pic>
        <p:nvPicPr>
          <p:cNvPr id="3076" name="Picture 4" descr="C:\Documents and Settings\Color My World Staff\My Documents\carissa\space pictures\100_2514.JPG"/>
          <p:cNvPicPr>
            <a:picLocks noChangeAspect="1" noChangeArrowheads="1"/>
          </p:cNvPicPr>
          <p:nvPr/>
        </p:nvPicPr>
        <p:blipFill>
          <a:blip r:embed="rId4" cstate="print"/>
          <a:srcRect/>
          <a:stretch>
            <a:fillRect/>
          </a:stretch>
        </p:blipFill>
        <p:spPr bwMode="auto">
          <a:xfrm rot="5400000">
            <a:off x="-133350" y="2571750"/>
            <a:ext cx="2286000" cy="1714500"/>
          </a:xfrm>
          <a:prstGeom prst="rect">
            <a:avLst/>
          </a:prstGeom>
          <a:noFill/>
        </p:spPr>
      </p:pic>
      <p:pic>
        <p:nvPicPr>
          <p:cNvPr id="3077" name="Picture 5" descr="C:\Documents and Settings\Color My World Staff\My Documents\carissa\space pictures\100_2517.JPG"/>
          <p:cNvPicPr>
            <a:picLocks noChangeAspect="1" noChangeArrowheads="1"/>
          </p:cNvPicPr>
          <p:nvPr/>
        </p:nvPicPr>
        <p:blipFill>
          <a:blip r:embed="rId5" cstate="print"/>
          <a:srcRect/>
          <a:stretch>
            <a:fillRect/>
          </a:stretch>
        </p:blipFill>
        <p:spPr bwMode="auto">
          <a:xfrm rot="5400000">
            <a:off x="7029450" y="285750"/>
            <a:ext cx="2286000" cy="1714500"/>
          </a:xfrm>
          <a:prstGeom prst="rect">
            <a:avLst/>
          </a:prstGeom>
          <a:noFill/>
        </p:spPr>
      </p:pic>
      <p:pic>
        <p:nvPicPr>
          <p:cNvPr id="3078" name="Picture 6" descr="C:\Documents and Settings\Color My World Staff\My Documents\carissa\space pictures\100_2521.JPG"/>
          <p:cNvPicPr>
            <a:picLocks noChangeAspect="1" noChangeArrowheads="1"/>
          </p:cNvPicPr>
          <p:nvPr/>
        </p:nvPicPr>
        <p:blipFill>
          <a:blip r:embed="rId6" cstate="print"/>
          <a:srcRect/>
          <a:stretch>
            <a:fillRect/>
          </a:stretch>
        </p:blipFill>
        <p:spPr bwMode="auto">
          <a:xfrm rot="5400000">
            <a:off x="7029450" y="2571750"/>
            <a:ext cx="2286000" cy="1714500"/>
          </a:xfrm>
          <a:prstGeom prst="rect">
            <a:avLst/>
          </a:prstGeom>
          <a:noFill/>
        </p:spPr>
      </p:pic>
      <p:pic>
        <p:nvPicPr>
          <p:cNvPr id="3079" name="Picture 7" descr="C:\Documents and Settings\Color My World Staff\My Documents\carissa\space pictures\100_2515.JPG"/>
          <p:cNvPicPr>
            <a:picLocks noChangeAspect="1" noChangeArrowheads="1"/>
          </p:cNvPicPr>
          <p:nvPr/>
        </p:nvPicPr>
        <p:blipFill>
          <a:blip r:embed="rId7" cstate="print"/>
          <a:srcRect/>
          <a:stretch>
            <a:fillRect/>
          </a:stretch>
        </p:blipFill>
        <p:spPr bwMode="auto">
          <a:xfrm rot="5400000">
            <a:off x="-133350" y="4857750"/>
            <a:ext cx="2286000" cy="1714500"/>
          </a:xfrm>
          <a:prstGeom prst="rect">
            <a:avLst/>
          </a:prstGeom>
          <a:noFill/>
        </p:spPr>
      </p:pic>
      <p:pic>
        <p:nvPicPr>
          <p:cNvPr id="3080" name="Picture 8" descr="C:\Documents and Settings\Color My World Staff\My Documents\carissa\space pictures\100_2522.JPG"/>
          <p:cNvPicPr>
            <a:picLocks noChangeAspect="1" noChangeArrowheads="1"/>
          </p:cNvPicPr>
          <p:nvPr/>
        </p:nvPicPr>
        <p:blipFill>
          <a:blip r:embed="rId8" cstate="print"/>
          <a:srcRect/>
          <a:stretch>
            <a:fillRect/>
          </a:stretch>
        </p:blipFill>
        <p:spPr bwMode="auto">
          <a:xfrm rot="5400000">
            <a:off x="7029450" y="4857750"/>
            <a:ext cx="2286000" cy="1714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CA" dirty="0" smtClean="0"/>
              <a:t>We then went back to working on planets. </a:t>
            </a:r>
            <a:endParaRPr lang="en-US" dirty="0"/>
          </a:p>
        </p:txBody>
      </p:sp>
      <p:sp>
        <p:nvSpPr>
          <p:cNvPr id="3" name="Content Placeholder 2"/>
          <p:cNvSpPr>
            <a:spLocks noGrp="1"/>
          </p:cNvSpPr>
          <p:nvPr>
            <p:ph idx="1"/>
          </p:nvPr>
        </p:nvSpPr>
        <p:spPr>
          <a:xfrm>
            <a:off x="0" y="1143000"/>
            <a:ext cx="6781800" cy="4389120"/>
          </a:xfrm>
        </p:spPr>
        <p:txBody>
          <a:bodyPr>
            <a:normAutofit/>
          </a:bodyPr>
          <a:lstStyle/>
          <a:p>
            <a:r>
              <a:rPr lang="en-CA" sz="2000" dirty="0" smtClean="0"/>
              <a:t>The children wanted to work with clay so I gave them the clay and they wanted to make the planets again. They created the solar systems. But we were unsure how we could get them to stand up, they determined that cardboard and toothpicks would hold everything together. </a:t>
            </a:r>
            <a:endParaRPr lang="en-US" sz="2000" dirty="0"/>
          </a:p>
        </p:txBody>
      </p:sp>
      <p:pic>
        <p:nvPicPr>
          <p:cNvPr id="4098" name="Picture 2" descr="C:\Documents and Settings\Color My World Staff\My Documents\carissa\space pictures\100_2564.JPG"/>
          <p:cNvPicPr>
            <a:picLocks noChangeAspect="1" noChangeArrowheads="1"/>
          </p:cNvPicPr>
          <p:nvPr/>
        </p:nvPicPr>
        <p:blipFill>
          <a:blip r:embed="rId2" cstate="print"/>
          <a:srcRect/>
          <a:stretch>
            <a:fillRect/>
          </a:stretch>
        </p:blipFill>
        <p:spPr bwMode="auto">
          <a:xfrm>
            <a:off x="228600" y="3048000"/>
            <a:ext cx="2286000" cy="1714500"/>
          </a:xfrm>
          <a:prstGeom prst="rect">
            <a:avLst/>
          </a:prstGeom>
          <a:noFill/>
        </p:spPr>
      </p:pic>
      <p:pic>
        <p:nvPicPr>
          <p:cNvPr id="4099" name="Picture 3" descr="C:\Documents and Settings\Color My World Staff\My Documents\carissa\space pictures\100_2567.JPG"/>
          <p:cNvPicPr>
            <a:picLocks noChangeAspect="1" noChangeArrowheads="1"/>
          </p:cNvPicPr>
          <p:nvPr/>
        </p:nvPicPr>
        <p:blipFill>
          <a:blip r:embed="rId3" cstate="print"/>
          <a:srcRect/>
          <a:stretch>
            <a:fillRect/>
          </a:stretch>
        </p:blipFill>
        <p:spPr bwMode="auto">
          <a:xfrm>
            <a:off x="2895600" y="3352800"/>
            <a:ext cx="2743200" cy="2057400"/>
          </a:xfrm>
          <a:prstGeom prst="rect">
            <a:avLst/>
          </a:prstGeom>
          <a:noFill/>
        </p:spPr>
      </p:pic>
      <p:pic>
        <p:nvPicPr>
          <p:cNvPr id="4100" name="Picture 4" descr="C:\Documents and Settings\Color My World Staff\My Documents\carissa\space pictures\100_2566.JPG"/>
          <p:cNvPicPr>
            <a:picLocks noChangeAspect="1" noChangeArrowheads="1"/>
          </p:cNvPicPr>
          <p:nvPr/>
        </p:nvPicPr>
        <p:blipFill>
          <a:blip r:embed="rId4" cstate="print"/>
          <a:srcRect/>
          <a:stretch>
            <a:fillRect/>
          </a:stretch>
        </p:blipFill>
        <p:spPr bwMode="auto">
          <a:xfrm>
            <a:off x="6324600" y="1676400"/>
            <a:ext cx="2514600" cy="1885950"/>
          </a:xfrm>
          <a:prstGeom prst="rect">
            <a:avLst/>
          </a:prstGeom>
          <a:noFill/>
        </p:spPr>
      </p:pic>
      <p:pic>
        <p:nvPicPr>
          <p:cNvPr id="4101" name="Picture 5" descr="C:\Documents and Settings\Color My World Staff\My Documents\carissa\space pictures\100_2569.JPG"/>
          <p:cNvPicPr>
            <a:picLocks noChangeAspect="1" noChangeArrowheads="1"/>
          </p:cNvPicPr>
          <p:nvPr/>
        </p:nvPicPr>
        <p:blipFill>
          <a:blip r:embed="rId5" cstate="print"/>
          <a:srcRect/>
          <a:stretch>
            <a:fillRect/>
          </a:stretch>
        </p:blipFill>
        <p:spPr bwMode="auto">
          <a:xfrm>
            <a:off x="5791200" y="4038600"/>
            <a:ext cx="3200400" cy="2400300"/>
          </a:xfrm>
          <a:prstGeom prst="rect">
            <a:avLst/>
          </a:prstGeom>
          <a:noFill/>
        </p:spPr>
      </p:pic>
      <p:sp>
        <p:nvSpPr>
          <p:cNvPr id="8" name="TextBox 7"/>
          <p:cNvSpPr txBox="1"/>
          <p:nvPr/>
        </p:nvSpPr>
        <p:spPr>
          <a:xfrm>
            <a:off x="5791200" y="6477000"/>
            <a:ext cx="3200400" cy="369332"/>
          </a:xfrm>
          <a:prstGeom prst="rect">
            <a:avLst/>
          </a:prstGeom>
          <a:noFill/>
        </p:spPr>
        <p:txBody>
          <a:bodyPr wrap="square" rtlCol="0">
            <a:spAutoFit/>
          </a:bodyPr>
          <a:lstStyle/>
          <a:p>
            <a:r>
              <a:rPr lang="en-CA" dirty="0" smtClean="0"/>
              <a:t>Some of the finished products.</a:t>
            </a:r>
            <a:endParaRPr lang="en-US" dirty="0"/>
          </a:p>
        </p:txBody>
      </p:sp>
      <p:pic>
        <p:nvPicPr>
          <p:cNvPr id="4102" name="Picture 6" descr="C:\Documents and Settings\Color My World Staff\My Documents\carissa\space pictures\100_2572.JPG"/>
          <p:cNvPicPr>
            <a:picLocks noChangeAspect="1" noChangeArrowheads="1"/>
          </p:cNvPicPr>
          <p:nvPr/>
        </p:nvPicPr>
        <p:blipFill>
          <a:blip r:embed="rId6" cstate="print"/>
          <a:srcRect/>
          <a:stretch>
            <a:fillRect/>
          </a:stretch>
        </p:blipFill>
        <p:spPr bwMode="auto">
          <a:xfrm>
            <a:off x="0" y="4857750"/>
            <a:ext cx="2667000" cy="20002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3" name="Picture 13" descr="http://www.blastr.com/sites/blastr/files/styles/content_panes_media/public/images/Asteroid033011_1.jpg"/>
          <p:cNvPicPr>
            <a:picLocks noChangeAspect="1" noChangeArrowheads="1"/>
          </p:cNvPicPr>
          <p:nvPr/>
        </p:nvPicPr>
        <p:blipFill>
          <a:blip r:embed="rId2" cstate="print"/>
          <a:srcRect/>
          <a:stretch>
            <a:fillRect/>
          </a:stretch>
        </p:blipFill>
        <p:spPr bwMode="auto">
          <a:xfrm>
            <a:off x="2133600" y="2438400"/>
            <a:ext cx="4210050" cy="4210051"/>
          </a:xfrm>
          <a:prstGeom prst="rect">
            <a:avLst/>
          </a:prstGeom>
          <a:noFill/>
        </p:spPr>
      </p:pic>
      <p:sp>
        <p:nvSpPr>
          <p:cNvPr id="2" name="Title 1"/>
          <p:cNvSpPr>
            <a:spLocks noGrp="1"/>
          </p:cNvSpPr>
          <p:nvPr>
            <p:ph type="title"/>
          </p:nvPr>
        </p:nvSpPr>
        <p:spPr>
          <a:xfrm>
            <a:off x="457200" y="-304800"/>
            <a:ext cx="8229600" cy="1143000"/>
          </a:xfrm>
        </p:spPr>
        <p:txBody>
          <a:bodyPr/>
          <a:lstStyle/>
          <a:p>
            <a:pPr algn="ctr"/>
            <a:r>
              <a:rPr lang="en-CA" dirty="0" smtClean="0"/>
              <a:t>Asteroid Attack</a:t>
            </a:r>
            <a:endParaRPr lang="en-US" dirty="0"/>
          </a:p>
        </p:txBody>
      </p:sp>
      <p:sp>
        <p:nvSpPr>
          <p:cNvPr id="3" name="Content Placeholder 2"/>
          <p:cNvSpPr>
            <a:spLocks noGrp="1"/>
          </p:cNvSpPr>
          <p:nvPr>
            <p:ph idx="1"/>
          </p:nvPr>
        </p:nvSpPr>
        <p:spPr>
          <a:xfrm>
            <a:off x="457200" y="762000"/>
            <a:ext cx="8229600" cy="4389120"/>
          </a:xfrm>
        </p:spPr>
        <p:txBody>
          <a:bodyPr/>
          <a:lstStyle/>
          <a:p>
            <a:r>
              <a:rPr lang="en-CA" dirty="0" smtClean="0"/>
              <a:t>The children made asteroids out of tin foil and started throwing them at each other, then Calder yelled out, “Asteroid Attack.” And so the game began...</a:t>
            </a:r>
            <a:endParaRPr lang="en-US" dirty="0"/>
          </a:p>
        </p:txBody>
      </p:sp>
      <p:pic>
        <p:nvPicPr>
          <p:cNvPr id="5122" name="Picture 2" descr="C:\Documents and Settings\Color My World Staff\My Documents\carissa\space pictures\100_2554.JPG"/>
          <p:cNvPicPr>
            <a:picLocks noChangeAspect="1" noChangeArrowheads="1"/>
          </p:cNvPicPr>
          <p:nvPr/>
        </p:nvPicPr>
        <p:blipFill>
          <a:blip r:embed="rId3" cstate="print"/>
          <a:srcRect/>
          <a:stretch>
            <a:fillRect/>
          </a:stretch>
        </p:blipFill>
        <p:spPr bwMode="auto">
          <a:xfrm>
            <a:off x="228600" y="2133600"/>
            <a:ext cx="3048000" cy="2133600"/>
          </a:xfrm>
          <a:prstGeom prst="rect">
            <a:avLst/>
          </a:prstGeom>
          <a:noFill/>
        </p:spPr>
      </p:pic>
      <p:pic>
        <p:nvPicPr>
          <p:cNvPr id="5123" name="Picture 3" descr="C:\Documents and Settings\Color My World Staff\My Documents\carissa\space pictures\100_2553.JPG"/>
          <p:cNvPicPr>
            <a:picLocks noChangeAspect="1" noChangeArrowheads="1"/>
          </p:cNvPicPr>
          <p:nvPr/>
        </p:nvPicPr>
        <p:blipFill>
          <a:blip r:embed="rId4" cstate="print"/>
          <a:srcRect/>
          <a:stretch>
            <a:fillRect/>
          </a:stretch>
        </p:blipFill>
        <p:spPr bwMode="auto">
          <a:xfrm>
            <a:off x="5791200" y="2133600"/>
            <a:ext cx="3200400" cy="2171700"/>
          </a:xfrm>
          <a:prstGeom prst="rect">
            <a:avLst/>
          </a:prstGeom>
          <a:noFill/>
        </p:spPr>
      </p:pic>
      <p:pic>
        <p:nvPicPr>
          <p:cNvPr id="5124" name="Picture 4" descr="C:\Documents and Settings\Color My World Staff\My Documents\carissa\space pictures\100_2552.JPG"/>
          <p:cNvPicPr>
            <a:picLocks noChangeAspect="1" noChangeArrowheads="1"/>
          </p:cNvPicPr>
          <p:nvPr/>
        </p:nvPicPr>
        <p:blipFill>
          <a:blip r:embed="rId5" cstate="print"/>
          <a:srcRect/>
          <a:stretch>
            <a:fillRect/>
          </a:stretch>
        </p:blipFill>
        <p:spPr bwMode="auto">
          <a:xfrm>
            <a:off x="228600" y="4267200"/>
            <a:ext cx="3048000" cy="2400300"/>
          </a:xfrm>
          <a:prstGeom prst="rect">
            <a:avLst/>
          </a:prstGeom>
          <a:noFill/>
        </p:spPr>
      </p:pic>
      <p:pic>
        <p:nvPicPr>
          <p:cNvPr id="5125" name="Picture 5" descr="C:\Documents and Settings\Color My World Staff\My Documents\carissa\space pictures\100_2551.JPG"/>
          <p:cNvPicPr>
            <a:picLocks noChangeAspect="1" noChangeArrowheads="1"/>
          </p:cNvPicPr>
          <p:nvPr/>
        </p:nvPicPr>
        <p:blipFill>
          <a:blip r:embed="rId6" cstate="print"/>
          <a:srcRect/>
          <a:stretch>
            <a:fillRect/>
          </a:stretch>
        </p:blipFill>
        <p:spPr bwMode="auto">
          <a:xfrm>
            <a:off x="5791200" y="4267200"/>
            <a:ext cx="3200400" cy="2400300"/>
          </a:xfrm>
          <a:prstGeom prst="rect">
            <a:avLst/>
          </a:prstGeom>
          <a:noFill/>
        </p:spPr>
      </p:pic>
      <p:sp>
        <p:nvSpPr>
          <p:cNvPr id="5127" name="AutoShape 7" descr="data:image/jpeg;base64,/9j/4AAQSkZJRgABAQAAAQABAAD/2wCEAAkGBhQSEBQUExMUFRUSFRQUFxgUFBUSEBgUFRQVFRUUGBQXGyYeFxkjGRQVHy8gIycpLC4sFh4xNTAqNSYrLCkBCQoKDgwOGg8PGiwiHyUqLCwpKiwsLC8tLC8sKSkpLCwvLCwtLCw0LDIsLCwsLCwqLiksMiwvLCwsKSwsLCwsLP/AABEIAOEA4QMBIgACEQEDEQH/xAAcAAEAAgMBAQEAAAAAAAAAAAAABQYBAgQDBwj/xAA5EAABAwIEBQEGBAUEAwAAAAABAAIRAyEEBRIxBiJBUWFxEzKBkaHhscHR8BRCUmLxFRYjkgdTcv/EABoBAQACAwEAAAAAAAAAAAAAAAAEBQECAwb/xAAsEQACAgEEAQIFBAMBAAAAAAAAAQIDEQQSITFBIlEFExRhgXGRofAjscEV/9oADAMBAAIRAxEAPwD4aiIgCIiAIiIAiIgCIiAIiIAiIgCIiAIiIAiIgCIiAIswsgIZSMtaslNK3ZRJK1OiXseYErpZRgX+m63p0g3yVMZVwzVrHYgjoR+4XKdkYrLeESKqJTeEssh9Y/p+v2RXv/Ybv/UiifWVE76Kz3R81REVkUgREQBERAEREAREQBERAEREAREQBEWYQGFmFmFkBYNsGsJC30rZgTJlI1axbimTsFOZZkWqC7rsFZcJwKCC959mB33+Sh2auEOyyr+H2SWeiiU8MZ2XQMM42AJX1DI+DsOwlzg6o49SOUfkpihl+GpVA86BG2rYKHP4hHOEskiOhSXL/Yr3Av8A42Loq1xA3AI/VX406dNxbTDW6QJdYuv0A7+qjm5vWxLjTwrQY3cZ0jyT09FvhOETTdrxFQ1H7xGmnP4u/BV1sp2euZJUY1+mTx7Jf9Oj+Mb/AE1P+x/VZXV7TwPkEUTMTG77H5gREXtTzQREQBERAEREAREQBERAERZhAYWYWQFmFjJtgwAswtg2V2YHLXVDb7LVySWWdYVubxFHHpWQxWinw5TbEkuPyHwHVS+D4aYWzpgd+qiS1cIllD4Za+8IotGgSYhWzIuDXVSNInyfdCl8JklLVMC1omCf/pX3IspOgucNLegjTPp2ChajWtrECVVoo0Jzsw/YjaGU08HTmQ+oR0H4BbZPk1aq4OquLWm4ZHPfv2Vhw2TCTALnmLxDRHZWPK8n08zt1AqhO2WF+WbW6tQXHZw0uHpgTb6D4dUxHAlGq4Go2Q2IuQbdFZ2tAR1VWkNFVHllV9Vbn0s5MJltOi3TTYGgdhC3bg2zJEk97r2XnWqABd3CCXRw3Sb7NvZt7D5IuX24/cotN0fZGdrPxqiIrIihERAEREAREQBEWQEASFsAsgLGTZI1AWYWwC2bTWMm6RpC2a1djMB3XtRy+ehXN2JHeNE2+jkpMU5lp0gNaJcSmXcOue8dPVXrK8np4YyRqfG9iAFA1GoiuFyWek0s4vc+DOU5HpGuqNNgebc+gXrmGp/LSaew0C678vwz8UTohrAbudJJPr1+Cv2RZCygwAczurjufsq6EZTl9ydfqY0r7lQ4L4KqN/5KjRJuNdy0/mV9AwmTNaL8x7ldtJgWK9WysYaeMfXPllFbqJ2PC4PM0wLALYVwFyVKrl5OeU+ZjpGmzPZ2uxEr1phRgd5Xr/EQJcY9VlWeWHD2O6rWDVCZpm7abS55gBcWPz1rZMgNG56nwO6pPEnEIqx7OTG/9I/UqLbqd/ECbptG5Pnosv8Au9n937+KL5d/qTv2UXDbZ7ln9HWfNkRF6U8kEREAREQBEWwQykYhbQssZK7sNg5K0lJI6wrcnhHLToyvR2GKlaWEjYendS2GypzgGubAIm0z4nuo071HksqdBKwruGy8mJCsNDh0AAkHz4+CsGV5OGjnAJsBAuP7pU6zJ2kiBJlVt2sbeEXWm+HV1RzPl/6KRh8rBdp69FLYLJhRcNVybbSrhlXDLnP2a1sydi4x0ldGccO0JgOcCelyHHyegUSeob48HWLphPHn7EBjsA3DhrhBJBcfBUQcU/EPAnS0mT6dvVTvEODeG+zlrhTYJ0bkHq4+LLo4L4bFZxkENET2/wApCXpz2zM2lHfJ8E9wph5OkCGtFotJ7nur1QoQFnAZZTpDlaBboF6VqgCsdNR8tOU+zzOp1CunmK4DjAXO89TsvOpXESSofFZ3eGiY/wCo/VbW3xj2c66nLokK+LDRLtvr6KMpZma2oNhoHz+KhsZmD6jtIJMG8WaPA7le1LCNYJcY79yqyeplJ4XROVCiueyQfjwwEA6oFz91TeIuLS0wC3wDc+pA39Fy8VcXMAdTpnTIImYE+O6+fUccdep13n4gDv6rrCqVizLr2JdVUYNbu2W8Yxr+fE1DbZo39IGwUTmvFTSCwN0NHb3j4Vfx+aAbGXbeAoKrXJN1Lq0ak90vwNRrI1PEOX/CJ3/V2ePkirvtUU36eJA/9Gz7HiiIphThERAFlFkBDOAAt2tWAF7U2LRs6RRKZZl4cLmP3spRuBa02uPrKcPYdxcCQQ0dY+CsGEy3U6QTv2t8VV3W4k1k9NpNLF1qWCX4S4UbUptrm2g2kWN4N+vZWDJ8p0PcXtltwGkA2k7HosszdmFwrKZA1NBt1v1jpuovF4ys8sdq0Nf/ACg3M7EmJv0Vc6Lbnu6RpZrFBygv0JarQoU3OdYl0cv6xYBbOqTtYdABA+6rGYYo0qmmZLIBnaykMFjhUbIJEQSPzHZb/TbF7kSWqnN8steXYmCPwXvWwkukkAX+M9yofLqwUrhZf3jdRJxwbwlnk5ncMamOAaA59tQP8v8AhWfIspZh6QY0+STuT3Xphjy9kewk22+qmUba/V2yPdfZatknwdVbEWICi6sk3+q76QnfdeGIYJPhZslOfbOFeIvBFV8eGiDY/Nx7wFA4rNKZd7OkNt4vHqe67c2gTzAEiIEaoPQKv18XRwzbDU49t58lQpSlLhlpTUvC5PLNeJqeHsOZ/Ro6eSqTm3H1V89ARsDefJ7KI4hzr2rzpECd+/2UA96ttPooqKclycrtQoPEP3OjE41zzLjP4D0Xi7FECBb06rwc5ebnKzjBFdK2XeeTL6i8iVklaldUiJJ5MIsotjQwiIhgIiIDIWzVgLZYN0ZClMjwuuq0eVFtClsmqFjwY2XG3O14JelS+bHd1kudOqWMFMNOq9wJNrKz8PYdzaZdpkjbpLoO/pBUTwxgva1GuBNrnvurbmmEDQ1rXObo/wCQRuTBkH1/VUcEp2qD/Vno9dqPlV4i+WuCAqU9dV4eZEtMdC4mCJ+A3UwcIA2wa6HUyA50DTqIIEXneFxtwYnUC64JiZEPIcRHhwXpg6zA9zXC0ag492yR9TKt+GjzGXk4Mdhi4n3SWmSSNR0zqhw3nSd/7wuc1Q13L7r7iNiDcfivDNs4DcXRp6AGOlznblwLiCJ7Agk+o2XvnD2U3OpNIIBkCOYEgRzDsDEHdcbFk2iS2CxMKz5ZXVGy+vFjuFacrrz1VbdAkwlwXGjUm67KRkqFwtcHqpOli2t3IWKbFnk0sg/B1Yl+m4Fhv5VNzzizSTpaR+PyW3E/GwptcGQSALyIuvmmc504Avddzz+/RYsm7pYj0Weh0WI/MtR2YvNHOc573En1iB+Sqec8RF/KLC9/C4sXmL3GSbHoNlH173sFNp06i8s7335WK1g561Rcr6i2ruuQvBxVpGJ5+yfIc9aShWF0wRXJszKwiLJqEREAREQBERAbBbLQLcrU3TPfDslWXh7KXOcTFvzKr+XUtTgJiSF9K4fqMpM0G7rjzB/mVfrLHCOEXnwyhTlua6O7h/LcRQmrTbrY3lPgi5hWPOXvdRp1nAN1iDHbcW6Fb8MYstpPaBubEyWdrqPzn25xDKT3B1Kt7RvKbNMAtJEWNo+JVPTb/mTf5Jmrh8zdBJLHXvgYWqNDT4PeR1Iv8VxY7FtDnNDg57aftNPXSCNVvy9V0YShobBNiHGfMGPxUfTpgmoSGh7KYdqI5nB0vItvzWjxGy9BhJHne2ZzSmG6KkhzIDxG7XxOkz0M/UdgqocYHOkth+xNwTFpI6mZuvfEY98VC8FuhzdBF97AEzEbfLquTHVgd3S6BEAgjfUHSLnZccZOnBM5fV2urRl+Ij8lRsrrbK04CpcXUO5HasuWAxI7/byvTMsyY2nJPvBwH6rhwdVtPleLuEx0DQJkj8lX+O88aS1rI0sabggXJ8dlVqO+eEW9FWWm08dlfzOuH1SXe4O+1uoPRVfOM2k6WmWgk/ZdGYY4mkRNjeZkwPCrGIxMlXeno8s112q2rbHydhxwsuKviyV46lq5ynxrSKezUSksZDnLQlJWF1wQXLIREWTUIiIAiIgCIiAIiIAtwVosgoZTOig6Crdw3iy4m99u7iFTmuUrk1VzXhzfkomohuiyz0Fzhaj6vkuYPa3RuAC4E7kdlKYOk4VgXNJ1SZ3DSW7fgqHltCviXTTOkMgumQO3xX0sNc0UxBtEwLWgkrzlsflzX8l/dJPO3yRGb4gUqZFzLRAtPvS4x15R8mqqZtjabfZhrxJhrQSYkgAAntEbzsrRn+I0cxAcyHNkbb25unUeq+dtxor1PaDlqAv0s0FwLTYQAINgLeF6KE1KOUeXkmnhnrmOMfSa5tyHaZB2iCNpvJ6+CuMOD7taZgBwMl2rwe3hWHCcE1qgBrO06jyMaNTxYhzoJsLq9cM8P08O0ktmIEv53zufA+yiWauuPGcs7R002svhHz/KMmqvu1hAG5dytHxKsdMMoMBa5r6ncXa39SvHifiPVWDKbxA1CRsb3FlAtrRYXnv1PhQ5Tnasvgv9JoYwxKXLJXNOIni8zNpkTBsfxVSzPGy1wcdtr/JST8ZTaHe0IsAQNyT2VXzTMNbiQNI7fqpGmp56/Jtrr1CLSf4I+rXXMXLL3LzVylg8lORnUsIi2OWQiIgCIiAIiIAiIgLbheB7EvdMbxZs9p6rwxPDrGzA26yV9FwdRlVrnU2GnSBIaakBr3bDQBJnee1hvMVvMcouSS2S4gaRIgHmJcQIH5lWMqEuMEONjfkp9bJxEj7KPr4NzfIVua1jieWIkWkiJ62iVH4hjTOkhRJwwSYyyVpF243CRcfFcS4m5s1ylcoxAa++2yiQvWm9c5x3LB3psdclJeD6zwdxQGVGtkNaBuTDT2kkX3K+hZhxXh2+89skSdJkD4r860sy0sDRvMz12iF31s9kNGoxHNFiT69lUz0cs+nyXn1FFvqn2i753xU5znCnpOoklrxYt227wAorKcyfVqOE6GiAQxoZPiRcfNVOrmmp+oDpA8L0y3MyxxMkAmT3W60zjBpHRaul2p4/vgvnEDXYd7atMuZTcxrRL5eIMQD2XhU4trvouph8ti0+95k9VyYriJuKZL45WgXG0Dztuqace5joDjAPzC4U6besSXKJduqjXGLnyn58klha5bVkiDEHpdSDHCTzEG9jY/dQFXMSSCLELSpmru6mOmUiNXr66k12s/3yYxGIhzoMyYlR1SpJW9SqvBxU2EcFBba5MErVEXUjMIiIYCIiAIiIAiIgCIiA+o4nE1MVim1XAtpMBFJmo6WtBEggHUbQSR7xDQuYZxRl5Go6tN3F0kARygCACSTAAi1rLSphn16poU4mHVCTGzBLjboA7Yd1zVMts4kkmATERuASXGY6XHVehnFNFdF4OrKaAqB7WkRA1XkgkdBPg37rmx+RsaCGyO5mT9beVc+HuH208Gxw0l9Vpc5zYIguOlsj+kW9ZUXm+FjfeFWPa5NEyPWSjYnCaQoCvT0uIVtzJoCrOYDmCjWRwzojkWzStUXIyekrIcvOVtK1wdEz01rbUvKVmVjBlSPb+IPdaGotJWNSxgzvZ6F60c5aly1JWyRq5AlYRFscwiIgCIiAIiIAiIgCIiAIiID6/l2FfSpOexjw51Qtc5mpjyx0aBLQdIDhvcG26jsfidZ1OeZIDupHUkAkku913bqIsp7BceY3CsFIUqQY2QGhhY3bYOBve+95UDm3Ehruk0qTX7k05Bc4CBymeYNET26bL0Ck28+PfJWrHgk8jzJz8MKVMXpz1LRd5cSO9nC3lc+aYnS3mGk+syqlUzaqNMPqAt8/QCPC0xGZucznc9zpM6gAAel4uoNkFGTkjvDPRpmFcE22UFjXSQuytVPVRtV8lQZskxNERFzNgsgrCIDZFiUWDbIlJWEWTGQiIhgIiIAiIgCIiAIiIAiIgCIiAIiID7OyoQ1zw0v0EHTIi9pg7xc/BVzGV2uMWMkwIIuTcAFu+1p7qGocVy4ODzTd2uWH1AsurF8Q06rRrc0OFwWmD81NhJQXBE2P2MYrBtAlrZ7+PmZPVQte+/nwt6ucgTzF0+pUVWxhO1lrK1HSMGbYmt0C5URRW8nZLAREWDIREQBERAEREAREQBERAEREAREQBERAEREAREQBERAEREAREQBERAEREAREQBERAEREAREQBERAEREAREQBERAEREAREQBERAEREAREQBERAEREAREQBERAEREAREQBERAEREAREQBERAEREAREQBERAf/Z"/>
          <p:cNvSpPr>
            <a:spLocks noChangeAspect="1" noChangeArrowheads="1"/>
          </p:cNvSpPr>
          <p:nvPr/>
        </p:nvSpPr>
        <p:spPr bwMode="auto">
          <a:xfrm>
            <a:off x="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9" name="AutoShape 9" descr="data:image/jpeg;base64,/9j/4AAQSkZJRgABAQAAAQABAAD/2wCEAAkGBhQSEBQUExMUFRUSFRQUFxgUFBUSEBgUFRQVFRUUGBQXGyYeFxkjGRQVHy8gIycpLC4sFh4xNTAqNSYrLCkBCQoKDgwOGg8PGiwiHyUqLCwpKiwsLC8tLC8sKSkpLCwvLCwtLCw0LDIsLCwsLCwqLiksMiwvLCwsKSwsLCwsLP/AABEIAOEA4QMBIgACEQEDEQH/xAAcAAEAAgMBAQEAAAAAAAAAAAAABQYBAgQDBwj/xAA5EAABAwIEBQEGBAUEAwAAAAABAAIRAyEEBRIxBiJBUWFxEzKBkaHhscHR8BRCUmLxFRYjkgdTcv/EABoBAQACAwEAAAAAAAAAAAAAAAAEBQECAwb/xAAsEQACAgEEAQIFBAMBAAAAAAAAAQIDEQQSITFBIlEFExRhgXGRofAjscEV/9oADAMBAAIRAxEAPwD4aiIgCIiAIiIAiIgCIiAIiIAiIgCIiAIiIAiIgCIiAIswsgIZSMtaslNK3ZRJK1OiXseYErpZRgX+m63p0g3yVMZVwzVrHYgjoR+4XKdkYrLeESKqJTeEssh9Y/p+v2RXv/Ybv/UiifWVE76Kz3R81REVkUgREQBERAEREAREQBERAEREAREQBEWYQGFmFmFkBYNsGsJC30rZgTJlI1axbimTsFOZZkWqC7rsFZcJwKCC959mB33+Sh2auEOyyr+H2SWeiiU8MZ2XQMM42AJX1DI+DsOwlzg6o49SOUfkpihl+GpVA86BG2rYKHP4hHOEskiOhSXL/Yr3Av8A42Loq1xA3AI/VX406dNxbTDW6QJdYuv0A7+qjm5vWxLjTwrQY3cZ0jyT09FvhOETTdrxFQ1H7xGmnP4u/BV1sp2euZJUY1+mTx7Jf9Oj+Mb/AE1P+x/VZXV7TwPkEUTMTG77H5gREXtTzQREQBERAEREAREQBERAERZhAYWYWQFmFjJtgwAswtg2V2YHLXVDb7LVySWWdYVubxFHHpWQxWinw5TbEkuPyHwHVS+D4aYWzpgd+qiS1cIllD4Za+8IotGgSYhWzIuDXVSNInyfdCl8JklLVMC1omCf/pX3IspOgucNLegjTPp2ChajWtrECVVoo0Jzsw/YjaGU08HTmQ+oR0H4BbZPk1aq4OquLWm4ZHPfv2Vhw2TCTALnmLxDRHZWPK8n08zt1AqhO2WF+WbW6tQXHZw0uHpgTb6D4dUxHAlGq4Go2Q2IuQbdFZ2tAR1VWkNFVHllV9Vbn0s5MJltOi3TTYGgdhC3bg2zJEk97r2XnWqABd3CCXRw3Sb7NvZt7D5IuX24/cotN0fZGdrPxqiIrIihERAEREAREQBEWQEASFsAsgLGTZI1AWYWwC2bTWMm6RpC2a1djMB3XtRy+ehXN2JHeNE2+jkpMU5lp0gNaJcSmXcOue8dPVXrK8np4YyRqfG9iAFA1GoiuFyWek0s4vc+DOU5HpGuqNNgebc+gXrmGp/LSaew0C678vwz8UTohrAbudJJPr1+Cv2RZCygwAczurjufsq6EZTl9ydfqY0r7lQ4L4KqN/5KjRJuNdy0/mV9AwmTNaL8x7ldtJgWK9WysYaeMfXPllFbqJ2PC4PM0wLALYVwFyVKrl5OeU+ZjpGmzPZ2uxEr1phRgd5Xr/EQJcY9VlWeWHD2O6rWDVCZpm7abS55gBcWPz1rZMgNG56nwO6pPEnEIqx7OTG/9I/UqLbqd/ECbptG5Pnosv8Au9n937+KL5d/qTv2UXDbZ7ln9HWfNkRF6U8kEREAREQBEWwQykYhbQssZK7sNg5K0lJI6wrcnhHLToyvR2GKlaWEjYendS2GypzgGubAIm0z4nuo071HksqdBKwruGy8mJCsNDh0AAkHz4+CsGV5OGjnAJsBAuP7pU6zJ2kiBJlVt2sbeEXWm+HV1RzPl/6KRh8rBdp69FLYLJhRcNVybbSrhlXDLnP2a1sydi4x0ldGccO0JgOcCelyHHyegUSeob48HWLphPHn7EBjsA3DhrhBJBcfBUQcU/EPAnS0mT6dvVTvEODeG+zlrhTYJ0bkHq4+LLo4L4bFZxkENET2/wApCXpz2zM2lHfJ8E9wph5OkCGtFotJ7nur1QoQFnAZZTpDlaBboF6VqgCsdNR8tOU+zzOp1CunmK4DjAXO89TsvOpXESSofFZ3eGiY/wCo/VbW3xj2c66nLokK+LDRLtvr6KMpZma2oNhoHz+KhsZmD6jtIJMG8WaPA7le1LCNYJcY79yqyeplJ4XROVCiueyQfjwwEA6oFz91TeIuLS0wC3wDc+pA39Fy8VcXMAdTpnTIImYE+O6+fUccdep13n4gDv6rrCqVizLr2JdVUYNbu2W8Yxr+fE1DbZo39IGwUTmvFTSCwN0NHb3j4Vfx+aAbGXbeAoKrXJN1Lq0ak90vwNRrI1PEOX/CJ3/V2ePkirvtUU36eJA/9Gz7HiiIphThERAFlFkBDOAAt2tWAF7U2LRs6RRKZZl4cLmP3spRuBa02uPrKcPYdxcCQQ0dY+CsGEy3U6QTv2t8VV3W4k1k9NpNLF1qWCX4S4UbUptrm2g2kWN4N+vZWDJ8p0PcXtltwGkA2k7HosszdmFwrKZA1NBt1v1jpuovF4ys8sdq0Nf/ACg3M7EmJv0Vc6Lbnu6RpZrFBygv0JarQoU3OdYl0cv6xYBbOqTtYdABA+6rGYYo0qmmZLIBnaykMFjhUbIJEQSPzHZb/TbF7kSWqnN8steXYmCPwXvWwkukkAX+M9yofLqwUrhZf3jdRJxwbwlnk5ncMamOAaA59tQP8v8AhWfIspZh6QY0+STuT3Xphjy9kewk22+qmUba/V2yPdfZatknwdVbEWICi6sk3+q76QnfdeGIYJPhZslOfbOFeIvBFV8eGiDY/Nx7wFA4rNKZd7OkNt4vHqe67c2gTzAEiIEaoPQKv18XRwzbDU49t58lQpSlLhlpTUvC5PLNeJqeHsOZ/Ro6eSqTm3H1V89ARsDefJ7KI4hzr2rzpECd+/2UA96ttPooqKclycrtQoPEP3OjE41zzLjP4D0Xi7FECBb06rwc5ebnKzjBFdK2XeeTL6i8iVklaldUiJJ5MIsotjQwiIhgIiIDIWzVgLZYN0ZClMjwuuq0eVFtClsmqFjwY2XG3O14JelS+bHd1kudOqWMFMNOq9wJNrKz8PYdzaZdpkjbpLoO/pBUTwxgva1GuBNrnvurbmmEDQ1rXObo/wCQRuTBkH1/VUcEp2qD/Vno9dqPlV4i+WuCAqU9dV4eZEtMdC4mCJ+A3UwcIA2wa6HUyA50DTqIIEXneFxtwYnUC64JiZEPIcRHhwXpg6zA9zXC0ag492yR9TKt+GjzGXk4Mdhi4n3SWmSSNR0zqhw3nSd/7wuc1Q13L7r7iNiDcfivDNs4DcXRp6AGOlznblwLiCJ7Agk+o2XvnD2U3OpNIIBkCOYEgRzDsDEHdcbFk2iS2CxMKz5ZXVGy+vFjuFacrrz1VbdAkwlwXGjUm67KRkqFwtcHqpOli2t3IWKbFnk0sg/B1Yl+m4Fhv5VNzzizSTpaR+PyW3E/GwptcGQSALyIuvmmc504Avddzz+/RYsm7pYj0Weh0WI/MtR2YvNHOc573En1iB+Sqec8RF/KLC9/C4sXmL3GSbHoNlH173sFNp06i8s7335WK1g561Rcr6i2ruuQvBxVpGJ5+yfIc9aShWF0wRXJszKwiLJqEREAREQBERAbBbLQLcrU3TPfDslWXh7KXOcTFvzKr+XUtTgJiSF9K4fqMpM0G7rjzB/mVfrLHCOEXnwyhTlua6O7h/LcRQmrTbrY3lPgi5hWPOXvdRp1nAN1iDHbcW6Fb8MYstpPaBubEyWdrqPzn25xDKT3B1Kt7RvKbNMAtJEWNo+JVPTb/mTf5Jmrh8zdBJLHXvgYWqNDT4PeR1Iv8VxY7FtDnNDg57aftNPXSCNVvy9V0YShobBNiHGfMGPxUfTpgmoSGh7KYdqI5nB0vItvzWjxGy9BhJHne2ZzSmG6KkhzIDxG7XxOkz0M/UdgqocYHOkth+xNwTFpI6mZuvfEY98VC8FuhzdBF97AEzEbfLquTHVgd3S6BEAgjfUHSLnZccZOnBM5fV2urRl+Ij8lRsrrbK04CpcXUO5HasuWAxI7/byvTMsyY2nJPvBwH6rhwdVtPleLuEx0DQJkj8lX+O88aS1rI0sabggXJ8dlVqO+eEW9FWWm08dlfzOuH1SXe4O+1uoPRVfOM2k6WmWgk/ZdGYY4mkRNjeZkwPCrGIxMlXeno8s112q2rbHydhxwsuKviyV46lq5ynxrSKezUSksZDnLQlJWF1wQXLIREWTUIiIAiIgCIiAIiIAtwVosgoZTOig6Crdw3iy4m99u7iFTmuUrk1VzXhzfkomohuiyz0Fzhaj6vkuYPa3RuAC4E7kdlKYOk4VgXNJ1SZ3DSW7fgqHltCviXTTOkMgumQO3xX0sNc0UxBtEwLWgkrzlsflzX8l/dJPO3yRGb4gUqZFzLRAtPvS4x15R8mqqZtjabfZhrxJhrQSYkgAAntEbzsrRn+I0cxAcyHNkbb25unUeq+dtxor1PaDlqAv0s0FwLTYQAINgLeF6KE1KOUeXkmnhnrmOMfSa5tyHaZB2iCNpvJ6+CuMOD7taZgBwMl2rwe3hWHCcE1qgBrO06jyMaNTxYhzoJsLq9cM8P08O0ktmIEv53zufA+yiWauuPGcs7R002svhHz/KMmqvu1hAG5dytHxKsdMMoMBa5r6ncXa39SvHifiPVWDKbxA1CRsb3FlAtrRYXnv1PhQ5Tnasvgv9JoYwxKXLJXNOIni8zNpkTBsfxVSzPGy1wcdtr/JST8ZTaHe0IsAQNyT2VXzTMNbiQNI7fqpGmp56/Jtrr1CLSf4I+rXXMXLL3LzVylg8lORnUsIi2OWQiIgCIiAIiIAiIgLbheB7EvdMbxZs9p6rwxPDrGzA26yV9FwdRlVrnU2GnSBIaakBr3bDQBJnee1hvMVvMcouSS2S4gaRIgHmJcQIH5lWMqEuMEONjfkp9bJxEj7KPr4NzfIVua1jieWIkWkiJ62iVH4hjTOkhRJwwSYyyVpF243CRcfFcS4m5s1ylcoxAa++2yiQvWm9c5x3LB3psdclJeD6zwdxQGVGtkNaBuTDT2kkX3K+hZhxXh2+89skSdJkD4r860sy0sDRvMz12iF31s9kNGoxHNFiT69lUz0cs+nyXn1FFvqn2i753xU5znCnpOoklrxYt227wAorKcyfVqOE6GiAQxoZPiRcfNVOrmmp+oDpA8L0y3MyxxMkAmT3W60zjBpHRaul2p4/vgvnEDXYd7atMuZTcxrRL5eIMQD2XhU4trvouph8ti0+95k9VyYriJuKZL45WgXG0Dztuqace5joDjAPzC4U6besSXKJduqjXGLnyn58klha5bVkiDEHpdSDHCTzEG9jY/dQFXMSSCLELSpmru6mOmUiNXr66k12s/3yYxGIhzoMyYlR1SpJW9SqvBxU2EcFBba5MErVEXUjMIiIYCIiAIiIAiIgCIiA+o4nE1MVim1XAtpMBFJmo6WtBEggHUbQSR7xDQuYZxRl5Go6tN3F0kARygCACSTAAi1rLSphn16poU4mHVCTGzBLjboA7Yd1zVMts4kkmATERuASXGY6XHVehnFNFdF4OrKaAqB7WkRA1XkgkdBPg37rmx+RsaCGyO5mT9beVc+HuH208Gxw0l9Vpc5zYIguOlsj+kW9ZUXm+FjfeFWPa5NEyPWSjYnCaQoCvT0uIVtzJoCrOYDmCjWRwzojkWzStUXIyekrIcvOVtK1wdEz01rbUvKVmVjBlSPb+IPdaGotJWNSxgzvZ6F60c5aly1JWyRq5AlYRFscwiIgCIiAIiIAiIgCIiAIiID6/l2FfSpOexjw51Qtc5mpjyx0aBLQdIDhvcG26jsfidZ1OeZIDupHUkAkku913bqIsp7BceY3CsFIUqQY2QGhhY3bYOBve+95UDm3Ehruk0qTX7k05Bc4CBymeYNET26bL0Ck28+PfJWrHgk8jzJz8MKVMXpz1LRd5cSO9nC3lc+aYnS3mGk+syqlUzaqNMPqAt8/QCPC0xGZucznc9zpM6gAAel4uoNkFGTkjvDPRpmFcE22UFjXSQuytVPVRtV8lQZskxNERFzNgsgrCIDZFiUWDbIlJWEWTGQiIhgIiIAiIgCIiAIiIAiIgCIiAIiID7OyoQ1zw0v0EHTIi9pg7xc/BVzGV2uMWMkwIIuTcAFu+1p7qGocVy4ODzTd2uWH1AsurF8Q06rRrc0OFwWmD81NhJQXBE2P2MYrBtAlrZ7+PmZPVQte+/nwt6ucgTzF0+pUVWxhO1lrK1HSMGbYmt0C5URRW8nZLAREWDIREQBERAEREAREQBERAEREAREQBERAEREAREQBERAEREAREQBERAEREAREQBERAEREAREQBERAEREAREQBERAEREAREQBERAEREAREQBERAEREAREQBERAEREAREQBERAEREAREQBERAEREAREQBERAf/Z"/>
          <p:cNvSpPr>
            <a:spLocks noChangeAspect="1" noChangeArrowheads="1"/>
          </p:cNvSpPr>
          <p:nvPr/>
        </p:nvSpPr>
        <p:spPr bwMode="auto">
          <a:xfrm>
            <a:off x="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1" name="AutoShape 11" descr="data:image/jpeg;base64,/9j/4AAQSkZJRgABAQAAAQABAAD/2wCEAAkGBxQTEhUUExQWFhQXGBUYGBgXFxgXFxcYFRcXGBQUFxcYHCggGBwlHBcXITEhJSkrLi4uHB8zODMsNygtLisBCgoKDg0OFxAQFywcHxwsLCwsLCwsLCwsLCwsLCwsLCwsLCwsLCwsLCwsLCwsLCwsLCwsLCwsLCwsLCssLCwsLP/AABEIALcBEwMBIgACEQEDEQH/xAAcAAABBQEBAQAAAAAAAAAAAAABAAIEBQYDBwj/xAA5EAABAwIEBAQFBAICAAcAAAABAAIRAyEEMUFRBRJhcQYigZEyobHB8BNC0eFS8RTSFSNicoKSov/EABkBAQADAQEAAAAAAAAAAAAAAAABAgMEBf/EACERAQEBAQADAAMBAAMAAAAAAAABAhEDITESQVEEIjJh/9oADAMBAAIRAxEAPwDxVEuTQElZUEUkUASRhKEDUQE5IoGlJOASKBsJSugCXIgYkikUDUE6EIQJpRRAQQEOTCnEIoGpJ0JcqBoSKdCUIGwkU4oBAEoTiEYQMRCeWoEIAhKKCBpCMpJIk6Uk0pIgkk8tTUCASSRAQKUoXTlhJBzSCLkAgLUEEkDmJ5K5ooFCUokpkIFKQQhEIkQ1AopQiDZRASSCAohyC6BkCfT12QOpOb+4T0uAc7kggpz2tN22IzaTO3w265HYqNUF7/nRPGs5/wAWUJNKQTiE0hSgSgkkg6SmPQlIIAgSiUCECCcGpoTpQAhJCEkF1juEPpmHtLT1Ee26ratAhe/V+FtqNhzQRsRI9FkuMeBmmTTPKf8AF12+hzHrK6deL+OXPm/rynkQlaHivAKlEw9hGxzB7EWVPVwxCxuLG+dyo6MolkJrlRc0lBFAhEikCiE+EQYAnTOaBSQGU2E4hAoGhFqELsygSot4tJ1yCRCmOw3KJdnsuFQamyialLiz65ItbddKVEuPlE5dhJgXUzEYL9MX+IG/mYbx8IDXHXcaKeo4j0aAzcYHTPvf2TK1WcshcCU/E1Cd+s2E9I9lHbIy11toVCQeNjnG0/0u+DoB0gui0iG80nRsg2nfS6a3DE/D5jrEyJnP2TsPSeTIa7ObCOiBz8I9oDi0gEkAnUgSQN1zDZVhS4hVZYO6GDfL9xab+u6lVPEBnysBNjzPAcRbT1KCoGFd/i462By3XJ4V8zjVdjSeYAnLIFs6gZEwMzKqq3EajxDnl06OvrspQigeyQXXmYRHwu6fCT2zHdcgiDSEE5NKkBOKaigMJIIIPpxkaJVaIcFncBxcb+hz9Cruji9RcLt9xweqi4rBgghwBB0IkH0WT4v4Npvk0/I7bNp+49PZb11QOUephwbhWll+q+58eJcX8P1aJ87CBoRdp7H7ZqkrYYhe+1cOCCCJBzBuCsvxjwbTqSaXkdtmw/dvp7LPXhl+NMeez68hLUyFpuMeH6lEw9pGxzaexVFVwxC59YsdWfJKjtTnFHlhNKouATpTEQUHSUWslMYJK0HBuEmoROSpvczO1p4/Hrd5EThvCnPOVlaY2myg2M3LTV8O2hSJkNMai6wuPfzFzzzZwAbG2eS5cavlvf07t5x4c8nuuJqAu85J7Wj3F0x9JkT5idpHztlHVR+e0NaRGc5gdNkGPIjO+WsySF0yccNvVjh2QLd/XuNbBcKgGhE/TOBPZSsAeZpkax1XHFUHZxBEA9Z16/2E6cQ6okH+s8lHLf8Ae+6lCl8oTK7QdwbnO0G8RCmIrmHEXFj8813w1V7yQXHczF79r5qNTcfl07KVhABodNp7iTdWiKllgcS0OiYac+mc/m2Vo7sKWx175C5JHrmp+HaCZ+HInUEQM9/zNdMeOYcrIDbczsibbg3HSyvxn1WCmHWnrJ+5OWYQqUGAeWoJn2/P5XUMgZAGwB65T/fRNocPm7p5L3Bjpmo4sjBogkG/ayZKNdoaS0ZA+/Vc1AeECEWIuCDmkkUgUCQRQQeoUKpaVoeEcUAsf6/pV/EOFGmJ+IRc7HfsqplYtK75ZpwXNy9KpEOAIyXDEyw8zTbZZjhPFy0xmNlov+Y14vdu+rT1VeWVPqpFPFNeL2KFQAG+RyI/LqtxWHLDzNMt0ITqGNOTo+3qrz/xlqf1NrYQOaQQHNOc3B6EH7rJ8a8DsfLqPlP+Ju30OY+fotZRqkG1uh1UymWuys7Vp17JZKiWx4Rxfgb6Ti17S09fsciOypKuHIX0VjMBTrN5ajQRsfqDoVhfEHgIiXUPMP8AE/EOx/d9e6w34v46cef+vKCEArjH8LcwkEEEZgiCOhCgU8OZXPZx1Z1NfE7g+C5jJyWsw2IDAWtAktzjLIz8o9VTYQcrbK74FhHPNQiIDPNJAiTY32jPRef5f+V9vV8fPHnk+nYjibBRPmJqRylrgHAggzEzIyvpAWPfScYmIy5ZHlG512utKaIqio3kygc8CS483l0hRv8Aw7lYabsh5ny24iRY8wk+wzWnjszHP5J+VZzHYblBIcHA5kAi+tjOq4UWybdDPYaK1/4rYfyk7wbSMgR1yVdQBnKIt875reXrCz+tt4f4SCwEiGuYHAyJJtcKPiuGBvNzNcJLtI6Xt2PbdTeB4/8A8pkG48pzAiYGWdjCfxHH85GWVzBPS/uue29bySxk62E5bxuL+sKsqUrZRHzW0rYYPGmu2nX1+So6uBIzaIned9R9uhWudMtZUBbeY/NkGXcBp3+V9VNxNOAdzH5ZQi/YAddeq1jKpVBj3gNa22XWQrQU20my4kutIGXWb30soPCsU7lhscxJucxkhiWvbLXyTMx17haT4zs9udYuqOkttsLAC/8ACZUPKB/+QTMRrHeU59Uhovc/t/kyolR5JkqEmuKSCcAoSQT0xEOQAhKE5IhAwpIwkg+iceGnSx/MlhuLYXkcYyzHZbuvkQfQqk4thQ9uk5tI+YW2NcrPWexkKdaCrbh/Ei05/wAFUlcQUqVRdf1y2PROHYtrhu05jP16LljcGW3GSznBseWOBHsdei1rMbztB0Oe469R+dFS9lOdiJgsYW2Nx10Vs0ggEZfRVNeiWmbQfn1Ck4KpBHLPYxf83U9/anP0tKTwbEwdDoe/8qWxmjrd8j6qM6kLwBOo+emSbSxfL5TcbHRO9Vs44ca8NUsQIe2HaOFnD11HQrzvi/gmpRJdHMz/ACAy/wDcNPp1XruHrgiMxtqO26lNpAiRcfMLHeezlaePVzex4O3hxmIlbOn4RrUaMyA97TLdZ5T/ANo7rU4/wuxzuekA10zH7Se2notVisLILjZ7o7DcfZeZ5vFcvW8P+j8nz5iKJaBzU3WMnMT15swbfRXjajHM/UIAkTyExnPOJbESYsV6Hx7BM1bYxI22K8y4/wAELXEU4eHgkaRB+DOCdcuy5u9vHXPnWQ4oJJLcoIItlBLSImxaYUDD1TpGQmTlv97q8xvCzTHJUgHlGc2c64aYyAjO+nVQ6mCAJIcLjzBtxkPhIuBYZhdvj1OOPyS9caXEnNMftmYiRNz850VnQxwfylpvAkbHXPSVTPpWI5gRJsZmBmQQem+iWFeabgZnOJi/sbiU1JTNsa3DvyE7F0gf/U2yNxPZPxrqc/DEG8ZHXM/lyuGCdytBNyQTawM31E5qHj6jiHTbWMrk3us59a34ouL8oJgWvHadVUPeSco+wVniaw5ot329Z/Lrj+i2OYOBJueYgEnoOh0W8c+vqMymREyMiTqP7Xd2MIAguByOUEadTPWFEqkiQc5PfrdAAyPRW6q7YhuROZEn1K4lSMcRzkDIW9s1GUoOBSCc1tkC1AJSBRShAQ5H9Q5fn5ZMQCDrI2STEkH0HSxgeBvrsVExVMZg+U5dDsqnhFRzoAEyroDykOBAO6uqxnGqJDjbO/8A2+cqqDlouOPuWExaQdCRkeh0O6zLyurF9MNT2nYapdarg+NcAbT1Oo2lY7Cuvda7g+BJHMHWyvkTtP8AKtqqcXdGs0gRrNtx6dFLo4bmBibb5jpvCzzcVywCIM3AtBGy0OE4gCObmAO4iY2cFSnOn/pVGmfbr2XVpD/is7KfsdlbYeoyoIkHr17JlXC8s7aGCfQqJtFwrGBzDBVzhK4OsO+vdc6NIZGL6aH+O4TnYPluJ7HMKbqVWY4sqWd7H5KTj6g1N4/iI3UGjXECb/ZPx9MFrDmb5W7Lz/8AXb+Lv/zSdZrjOOId0GV7+qz+IqMc4F0TYSMvOLBwyInfWFe8Wwo5pDZGuwJWOqOl5ZBuYi8219CJXk537etM9ibxPhI/UL3Nmkad7SeaxDm7DPL7rF43hA/WJfDGUzFhmQTYA2OxleiYEl1N7HEczQIEnMgwYgRMaRmsb4jpg+Z4JeHEO0AyjKxBELq8e2Os/wBQH8Hp1Od7B+nTsBIJyAlxM/n0XF+FtNEOAA5bZgE2ib9hqrLhLmCg8csS6ToeYZnoBZLGUHcl3gc37DlBF52HTP6K01bVbJxSYcDkEZRblPNlGm+kKu4pxQC3KTbIusTvH7eyWMxj/M1nSXNsBAjP8KhPoDMguJ1OfU/my6M557Ya131EB9RxuTnI5W7W0TDSIAt9yFIrMLTDc98/bRdKZdEzAgfFYbEzqVrGN9IIo3EyDn1OynfoBg/Ue6XEeVucnr9fZcq2J/xJJyk+kQD91Gq1C4yTJU+kXpjk0JyUIOjCmE3SQCAlBFCUDUQgQkgeSUkpQQeteHsVyPbMRPt1lbetTDm3uDmvM+G4mbFbngWLa5nITB+s6iVbqsnpTcY4TIdByuN4WOxNOD0XqWKwwIF75HqNRC894phgyoQR5Z9rrbx6Z6irovgrTcC4saY5Tdjs+m5HVZio0AmJjqpnDngktOot3F/mB9FtfajYcRwzXt/UpubAEkXE7x1ULh+Ig3y6qqpY11MwD/BGhV099KqWupjlcfiZpO7dPRR8VsaLhmMAaSHwRkDpGd9VZM4zzQ0g82ux7LP1+G8tNrmumb2+nePoVCo4tzfKfTcKvJUdseh4TENeJBkZFWDKc2d+dliMBxfkEEXOo17rSYXiTKjR5hKz1mxfNiViKJblkuuDqy0s1JSw9bmicsijjhyvaKbTGrheToAuP/VqzLs/z5nUfjGEaQA316n+LrAY6KVV8CXG5MWGo+ht06L06tTBaJsdfsqLi3h8VOWRuXWznKV5e8XvZHf4/JJOVheAYsve5rgQS4uaZJuYDmkHsIXbxJwVxJfTBuBrqJEx1ELT0PCZkPLeWDpnFouFqsLw1oaOYBxiLjIHMQt/F496v8Y+XzSX08lwWAbSpim65uc/3HUdf6UDieHNSwJAAAN4BOx+XsvSvEXhwFpdSH/x19N+y8x4hhHMMiR2stPx1m+4jHkzv9o2K8MzHI5jTbykwPX81UPF8Lpss5zSRnyubI+c9IXHFVTqSTublVtbFbK8tq9zJ+zq9SmJDaYndxn1hVVcSZcZK6VqyhVaq2z1ju5htVwXCUiUgtJGFvSISASKQUoPc1MIXQlc3IgEEkCUSSSScGokCgjCSIa2hX1V3gOJlpB1WZYVMovUoejYXiYe2D6ZbE/bNZnj1WXOnLcTtLf49FEweKOU2+ik4zzDzG5Ej1Iv7q+byq6ihqDUfDPt0KaH5LvVbEgxqI+4I1Uf9O0hdMrPiW1/MJm+v8qRh65aVWB0KQKvN3+qlWx6J4d8QggNeATocp6d1ZYrhzKj+ZpA5vNfLqF5jRrlpV3g+LnlgnK4Vbn9w7/V7xTAOpnKQbgjfZMwGIIcPRcHcfJaG5jqo1LGuJnVTy89qXjZ4LipB72dt3Wqw5D2Rz8oHvfPssDw48x5u09J+y1eCceXqPaNlzebxzXp0eLycXtNrQJJ0ENGQ/Cj/wAi0DLrmqEYuL+4UepxgA2MhUx4OLb8zSNxDQkMSCshU4v88ins4gc5ldE8Dm152tKz3iLw+yuCWw2p8nd9j1XfC8SORMqe2oHZG6rrxfqqzy/uPBvEfDXUnua5pa4Zg/XqOqy2IdC+jfEHAqeKZy1BDh8Lx8Tf5HT6LxTxZ4Uq4d8PFjPK4fC4dOvTMLC+GR1Z/wBVvqsdUq7Lg8qRWw5aor1HOL96CSaipBRQCTigUpBFvyRBQcykQnEIIkAnSmpxKINhJOhJBfEwpFB8Hoo5yTqZQWuGAJtKswAQ2TMscBNhzSSBOtvsqXBYkscHAwQZBWh/WZVpVCRymQ7yiwMR3AKlFUWIaSesrrhMHzGADOUZXORBTXD3Fj6K/wCDVgYDjaLHUa5i+kLXO+M7GaxVIg+YQfrpP51TGNtI/wBK+4xSaXOLbtsTvJ/cNxcKmqUHNgxZwMHQ/wBjZbSq8dH1+YCcwIHomsqJUGTY2EkdQTGiaGXhXilS6dQq34Y3mIk9Pl/SqMJMjXpv0VpSqmlceUnNuhad5zTqvGko4j9F2ZOf201HZTjxlzRzMNtQcwfzRZn/AJ/O3lMGMjlH8fmSZTxRAzkZKv49R1o28Vc50znpod/9LscO53mZJ6bHZZgY2Y31jI7HutFwLiQa7zG0C4urWc+K/fqS/Bnl5gDy6jYqK13KVqyQ8czIvmNCd+iocVhc8+YaQpx5O/Vd4/hYfFq2wuKCzIBCmYautbmVh7jXUcVOaWP4fTr0yyo0OYdDvuDoVTYXFK4w1fZc+8caZ08e8beCX4clzZdSOToy2a/Y9cj8l5zi8IWlfWNam2o0tcAQRBabgg6dV5N488BmmHVaIJpZkZup/wAt66a7rn1n+OrHk59eNuCQVhjcCWnJQSIWTql6KYimoHJwTUQUCTSnhAhAxEJJIEkkkgvOdPYfmuITw5Ql2pOurPA1M5mIgi9x6KpUqifzspRxKxJAdAi2omDsROVlJwWIjSRsozmz5o0g/YqbRwJgHrB/OxCsqlRAkiRAmIyOcT3Cg1cO4SAJa68RPYjr19FdcKnK3MySJycNW/KfdT+I4cimXMIgEOBGhcZItlpbtstc6UsZnh9LmkASYJj/ACaIkW1GfojiaUEc0xAiYNtLjNSed1MtqtiZJtbu0j19ipFd7HuBIhjgCALlsm/rn79Vp1XiqcIJINpz++6k4rEh3LYggQfzb/Wi58QwxpOsZBEg6OCgtcrz2rYuMFSJEg/n3Vi3DkGQ20Xi4Kj8Iqw0TcT6gwfz/SkYrFE3aY+ydvVOHDB2yEqRhcM4dFDp8QfGc+3sdwuYxjpkEjsrTqt42PDcU5hAzB0n6LSgNqAOycNfsd15phqziZJ+0/ZafheOcMnX6/Syz1n9pzpdcT4SHAuaIOZH1VBUoFpWowuPGtjsfsutfDsqDIXyOoPdMeS59U345r4ytKrCt8Bi9CovEOHOYZi24y/pRaToXR2ajmubmtdRcu86G4VHw/G6FXdF8rl3nla59/Hm3jzwGCHVsO21y6mBluWDb/06aWy8ex+BLSvq7lhef+O/A4qh1bDt89y+mB8W7mDfpr3zy1nvuNsbufrwBzUwq34jw8tJsqlzYWTqllCUUAiESexFwTAnwg5lJOIQhA1JEpIL14hNISSUJPZspdN/0SSUi34fRJgbq84bQgGmbiQWHrsRpaUUlKtdP0m03jM2n+k7GUyOblyc2BkM4cAR7fNJJTEVUY3Cu/Ta8HRwPZuc9oPyVRTrER0RSXRPjKrnDj9WkWHSXNO06e4+ZVQ2leMrpJKMX2nS5pNDGcw6iOurTuP5UL9czKSS1yyqVhj+46aRnHr+QulNwEGLe+uySSsrU+nTBEg3zyyF1IbiS020gdEkkitWWH4rNnK3wHEf8TI1BSSUazCWrahxFrrEWNr39Co3EeFwC9nw5kHMbwgks5fxvpfn5T2rKboV9wrFTYpJLbyTuXPj/suWPRczZJJcjpsYPx74MbXa6vRAFQAl7cg8DNw2d9e+fh/E8BylBJV3FvHb1UuaiEklm6SRDkkkBRISSQMSSSQf/9k="/>
          <p:cNvSpPr>
            <a:spLocks noChangeAspect="1" noChangeArrowheads="1"/>
          </p:cNvSpPr>
          <p:nvPr/>
        </p:nvSpPr>
        <p:spPr bwMode="auto">
          <a:xfrm>
            <a:off x="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H:\DCIM\100KC653\100_2599.JPG"/>
          <p:cNvPicPr>
            <a:picLocks noChangeAspect="1" noChangeArrowheads="1"/>
          </p:cNvPicPr>
          <p:nvPr/>
        </p:nvPicPr>
        <p:blipFill>
          <a:blip r:embed="rId2" cstate="print"/>
          <a:srcRect/>
          <a:stretch>
            <a:fillRect/>
          </a:stretch>
        </p:blipFill>
        <p:spPr bwMode="auto">
          <a:xfrm>
            <a:off x="3124200" y="4495800"/>
            <a:ext cx="2997200" cy="2247900"/>
          </a:xfrm>
          <a:prstGeom prst="rect">
            <a:avLst/>
          </a:prstGeom>
          <a:noFill/>
        </p:spPr>
      </p:pic>
      <p:sp>
        <p:nvSpPr>
          <p:cNvPr id="2" name="Title 1"/>
          <p:cNvSpPr>
            <a:spLocks noGrp="1"/>
          </p:cNvSpPr>
          <p:nvPr>
            <p:ph type="title"/>
          </p:nvPr>
        </p:nvSpPr>
        <p:spPr>
          <a:xfrm>
            <a:off x="533400" y="-228600"/>
            <a:ext cx="8229600" cy="1143000"/>
          </a:xfrm>
        </p:spPr>
        <p:txBody>
          <a:bodyPr>
            <a:normAutofit fontScale="90000"/>
          </a:bodyPr>
          <a:lstStyle/>
          <a:p>
            <a:pPr algn="ctr"/>
            <a:r>
              <a:rPr lang="en-CA" dirty="0" smtClean="0"/>
              <a:t>As I was programming one day...</a:t>
            </a:r>
            <a:endParaRPr lang="en-US" dirty="0"/>
          </a:p>
        </p:txBody>
      </p:sp>
      <p:sp>
        <p:nvSpPr>
          <p:cNvPr id="3" name="Content Placeholder 2"/>
          <p:cNvSpPr>
            <a:spLocks noGrp="1"/>
          </p:cNvSpPr>
          <p:nvPr>
            <p:ph idx="1"/>
          </p:nvPr>
        </p:nvSpPr>
        <p:spPr>
          <a:xfrm>
            <a:off x="609600" y="914400"/>
            <a:ext cx="8229600" cy="4389120"/>
          </a:xfrm>
        </p:spPr>
        <p:txBody>
          <a:bodyPr/>
          <a:lstStyle/>
          <a:p>
            <a:r>
              <a:rPr lang="en-CA" dirty="0" smtClean="0"/>
              <a:t>T. came to me and said, “look at what I made Carissa!” “It is space Barbie and guinea pig. I built them, me and Gene made them. The Barbie's have rockets, the guinea pig can fly but he does not have a rocket ship.”</a:t>
            </a:r>
            <a:endParaRPr lang="en-US" dirty="0"/>
          </a:p>
        </p:txBody>
      </p:sp>
      <p:pic>
        <p:nvPicPr>
          <p:cNvPr id="32770" name="Picture 2" descr="H:\DCIM\100KC653\100_2598.JPG"/>
          <p:cNvPicPr>
            <a:picLocks noChangeAspect="1" noChangeArrowheads="1"/>
          </p:cNvPicPr>
          <p:nvPr/>
        </p:nvPicPr>
        <p:blipFill>
          <a:blip r:embed="rId3" cstate="print"/>
          <a:srcRect/>
          <a:stretch>
            <a:fillRect/>
          </a:stretch>
        </p:blipFill>
        <p:spPr bwMode="auto">
          <a:xfrm>
            <a:off x="152400" y="2971800"/>
            <a:ext cx="3124200" cy="2343150"/>
          </a:xfrm>
          <a:prstGeom prst="rect">
            <a:avLst/>
          </a:prstGeom>
          <a:noFill/>
        </p:spPr>
      </p:pic>
      <p:pic>
        <p:nvPicPr>
          <p:cNvPr id="32772" name="Picture 4" descr="H:\DCIM\100KC653\100_2600.JPG"/>
          <p:cNvPicPr>
            <a:picLocks noChangeAspect="1" noChangeArrowheads="1"/>
          </p:cNvPicPr>
          <p:nvPr/>
        </p:nvPicPr>
        <p:blipFill>
          <a:blip r:embed="rId4" cstate="print"/>
          <a:srcRect/>
          <a:stretch>
            <a:fillRect/>
          </a:stretch>
        </p:blipFill>
        <p:spPr bwMode="auto">
          <a:xfrm>
            <a:off x="5867400" y="2743200"/>
            <a:ext cx="3048000" cy="2286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ctr"/>
            <a:r>
              <a:rPr lang="en-CA" dirty="0" smtClean="0"/>
              <a:t>The finished Solar System</a:t>
            </a:r>
            <a:endParaRPr lang="en-US" dirty="0"/>
          </a:p>
        </p:txBody>
      </p:sp>
      <p:sp>
        <p:nvSpPr>
          <p:cNvPr id="3" name="Content Placeholder 2"/>
          <p:cNvSpPr>
            <a:spLocks noGrp="1"/>
          </p:cNvSpPr>
          <p:nvPr>
            <p:ph idx="1"/>
          </p:nvPr>
        </p:nvSpPr>
        <p:spPr>
          <a:xfrm>
            <a:off x="457200" y="838200"/>
            <a:ext cx="8229600" cy="4389120"/>
          </a:xfrm>
        </p:spPr>
        <p:txBody>
          <a:bodyPr/>
          <a:lstStyle/>
          <a:p>
            <a:r>
              <a:rPr lang="en-CA" dirty="0" smtClean="0"/>
              <a:t>We worked very hard as a group and finally completed our Solar System that hangs from the roof. </a:t>
            </a:r>
            <a:endParaRPr lang="en-US" dirty="0"/>
          </a:p>
        </p:txBody>
      </p:sp>
      <p:pic>
        <p:nvPicPr>
          <p:cNvPr id="33795" name="Picture 3" descr="H:\DCIM\100KC653\100_2603.JPG"/>
          <p:cNvPicPr>
            <a:picLocks noChangeAspect="1" noChangeArrowheads="1"/>
          </p:cNvPicPr>
          <p:nvPr/>
        </p:nvPicPr>
        <p:blipFill>
          <a:blip r:embed="rId2" cstate="print"/>
          <a:srcRect/>
          <a:stretch>
            <a:fillRect/>
          </a:stretch>
        </p:blipFill>
        <p:spPr bwMode="auto">
          <a:xfrm>
            <a:off x="1752600" y="1981200"/>
            <a:ext cx="5511800" cy="4133850"/>
          </a:xfrm>
          <a:prstGeom prst="rect">
            <a:avLst/>
          </a:prstGeom>
          <a:noFill/>
        </p:spPr>
      </p:pic>
      <p:pic>
        <p:nvPicPr>
          <p:cNvPr id="33796" name="Picture 4" descr="H:\DCIM\100KC653\100_2604.JPG"/>
          <p:cNvPicPr>
            <a:picLocks noChangeAspect="1" noChangeArrowheads="1"/>
          </p:cNvPicPr>
          <p:nvPr/>
        </p:nvPicPr>
        <p:blipFill>
          <a:blip r:embed="rId3" cstate="print"/>
          <a:srcRect/>
          <a:stretch>
            <a:fillRect/>
          </a:stretch>
        </p:blipFill>
        <p:spPr bwMode="auto">
          <a:xfrm>
            <a:off x="6096000" y="1752600"/>
            <a:ext cx="2895600" cy="2171700"/>
          </a:xfrm>
          <a:prstGeom prst="rect">
            <a:avLst/>
          </a:prstGeom>
          <a:noFill/>
        </p:spPr>
      </p:pic>
      <p:pic>
        <p:nvPicPr>
          <p:cNvPr id="33797" name="Picture 5" descr="H:\DCIM\100KC653\100_2605.JPG"/>
          <p:cNvPicPr>
            <a:picLocks noChangeAspect="1" noChangeArrowheads="1"/>
          </p:cNvPicPr>
          <p:nvPr/>
        </p:nvPicPr>
        <p:blipFill>
          <a:blip r:embed="rId4" cstate="print"/>
          <a:srcRect/>
          <a:stretch>
            <a:fillRect/>
          </a:stretch>
        </p:blipFill>
        <p:spPr bwMode="auto">
          <a:xfrm>
            <a:off x="101600" y="4800600"/>
            <a:ext cx="2489200" cy="18669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CIM\100KC653\100_2580.JPG"/>
          <p:cNvPicPr>
            <a:picLocks noChangeAspect="1" noChangeArrowheads="1"/>
          </p:cNvPicPr>
          <p:nvPr/>
        </p:nvPicPr>
        <p:blipFill>
          <a:blip r:embed="rId3" cstate="print"/>
          <a:srcRect/>
          <a:stretch>
            <a:fillRect/>
          </a:stretch>
        </p:blipFill>
        <p:spPr bwMode="auto">
          <a:xfrm>
            <a:off x="152400" y="152400"/>
            <a:ext cx="4470400" cy="3352800"/>
          </a:xfrm>
          <a:prstGeom prst="rect">
            <a:avLst/>
          </a:prstGeom>
          <a:noFill/>
        </p:spPr>
      </p:pic>
      <p:sp>
        <p:nvSpPr>
          <p:cNvPr id="5" name="TextBox 4"/>
          <p:cNvSpPr txBox="1"/>
          <p:nvPr/>
        </p:nvSpPr>
        <p:spPr>
          <a:xfrm>
            <a:off x="304800" y="3962400"/>
            <a:ext cx="8534400" cy="2062103"/>
          </a:xfrm>
          <a:prstGeom prst="rect">
            <a:avLst/>
          </a:prstGeom>
          <a:noFill/>
        </p:spPr>
        <p:txBody>
          <a:bodyPr wrap="square" rtlCol="0">
            <a:spAutoFit/>
          </a:bodyPr>
          <a:lstStyle/>
          <a:p>
            <a:r>
              <a:rPr lang="en-CA" sz="3200" dirty="0" smtClean="0">
                <a:latin typeface="DejaVu Sans" pitchFamily="34" charset="0"/>
                <a:ea typeface="DejaVu Sans" pitchFamily="34" charset="0"/>
                <a:cs typeface="DejaVu Sans" pitchFamily="34" charset="0"/>
              </a:rPr>
              <a:t>The staff </a:t>
            </a:r>
            <a:r>
              <a:rPr lang="en-CA" sz="3200" dirty="0" smtClean="0">
                <a:latin typeface="DejaVu Sans" pitchFamily="34" charset="0"/>
                <a:ea typeface="DejaVu Sans" pitchFamily="34" charset="0"/>
                <a:cs typeface="DejaVu Sans" pitchFamily="34" charset="0"/>
              </a:rPr>
              <a:t>built and displayed</a:t>
            </a:r>
            <a:r>
              <a:rPr lang="en-CA" sz="3200" dirty="0" smtClean="0">
                <a:latin typeface="DejaVu Sans" pitchFamily="34" charset="0"/>
                <a:ea typeface="DejaVu Sans" pitchFamily="34" charset="0"/>
                <a:cs typeface="DejaVu Sans" pitchFamily="34" charset="0"/>
              </a:rPr>
              <a:t> </a:t>
            </a:r>
            <a:r>
              <a:rPr lang="en-CA" sz="3200" dirty="0" smtClean="0">
                <a:latin typeface="DejaVu Sans" pitchFamily="34" charset="0"/>
                <a:ea typeface="DejaVu Sans" pitchFamily="34" charset="0"/>
                <a:cs typeface="DejaVu Sans" pitchFamily="34" charset="0"/>
              </a:rPr>
              <a:t>a </a:t>
            </a:r>
            <a:r>
              <a:rPr lang="en-CA" sz="3200" dirty="0" smtClean="0">
                <a:latin typeface="DejaVu Sans" pitchFamily="34" charset="0"/>
                <a:ea typeface="DejaVu Sans" pitchFamily="34" charset="0"/>
                <a:cs typeface="DejaVu Sans" pitchFamily="34" charset="0"/>
              </a:rPr>
              <a:t>rocket ship for the children, this then turned into a project about planets and space and all kinds of different things! </a:t>
            </a:r>
            <a:endParaRPr lang="en-US" sz="3200" dirty="0">
              <a:latin typeface="DejaVu Sans" pitchFamily="34" charset="0"/>
              <a:ea typeface="DejaVu Sans" pitchFamily="34" charset="0"/>
              <a:cs typeface="DejaVu Sans" pitchFamily="34" charset="0"/>
            </a:endParaRPr>
          </a:p>
        </p:txBody>
      </p:sp>
      <p:pic>
        <p:nvPicPr>
          <p:cNvPr id="1027" name="Picture 3" descr="H:\DCIM\103CANON\IMG_0049.JPG"/>
          <p:cNvPicPr>
            <a:picLocks noChangeAspect="1" noChangeArrowheads="1"/>
          </p:cNvPicPr>
          <p:nvPr/>
        </p:nvPicPr>
        <p:blipFill>
          <a:blip r:embed="rId4" cstate="print"/>
          <a:srcRect/>
          <a:stretch>
            <a:fillRect/>
          </a:stretch>
        </p:blipFill>
        <p:spPr bwMode="auto">
          <a:xfrm>
            <a:off x="5334000" y="152400"/>
            <a:ext cx="3149387" cy="2362200"/>
          </a:xfrm>
          <a:prstGeom prst="rect">
            <a:avLst/>
          </a:prstGeom>
          <a:noFill/>
        </p:spPr>
      </p:pic>
      <p:sp>
        <p:nvSpPr>
          <p:cNvPr id="7" name="TextBox 6"/>
          <p:cNvSpPr txBox="1"/>
          <p:nvPr/>
        </p:nvSpPr>
        <p:spPr>
          <a:xfrm>
            <a:off x="5334000" y="2438400"/>
            <a:ext cx="3200400" cy="381000"/>
          </a:xfrm>
          <a:prstGeom prst="rect">
            <a:avLst/>
          </a:prstGeom>
          <a:noFill/>
        </p:spPr>
        <p:txBody>
          <a:bodyPr wrap="square" rtlCol="0">
            <a:spAutoFit/>
          </a:bodyPr>
          <a:lstStyle/>
          <a:p>
            <a:r>
              <a:rPr lang="en-CA" dirty="0" smtClean="0"/>
              <a:t>A couple of space men!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ambidextrouscivicdiscourse.com/wp-content/uploads/2011/11/space-shuttle-atlantis-launch_1024x768.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457200" y="-228600"/>
            <a:ext cx="8229600" cy="1143000"/>
          </a:xfrm>
        </p:spPr>
        <p:txBody>
          <a:bodyPr>
            <a:normAutofit fontScale="90000"/>
          </a:bodyPr>
          <a:lstStyle/>
          <a:p>
            <a:r>
              <a:rPr lang="en-CA" dirty="0" smtClean="0"/>
              <a:t>And that ended our Planet Project!</a:t>
            </a:r>
            <a:endParaRPr lang="en-US" dirty="0"/>
          </a:p>
        </p:txBody>
      </p:sp>
      <p:pic>
        <p:nvPicPr>
          <p:cNvPr id="1026" name="Picture 2" descr="C:\Documents and Settings\Color My World Staff\My Documents\carissa\space pictures\IMG_0043.JPG"/>
          <p:cNvPicPr>
            <a:picLocks noChangeAspect="1" noChangeArrowheads="1"/>
          </p:cNvPicPr>
          <p:nvPr/>
        </p:nvPicPr>
        <p:blipFill>
          <a:blip r:embed="rId3" cstate="print"/>
          <a:srcRect/>
          <a:stretch>
            <a:fillRect/>
          </a:stretch>
        </p:blipFill>
        <p:spPr bwMode="auto">
          <a:xfrm rot="5400000">
            <a:off x="-345931" y="3241531"/>
            <a:ext cx="3987462" cy="2990800"/>
          </a:xfrm>
          <a:prstGeom prst="rect">
            <a:avLst/>
          </a:prstGeom>
          <a:noFill/>
        </p:spPr>
      </p:pic>
      <p:pic>
        <p:nvPicPr>
          <p:cNvPr id="1027" name="Picture 3" descr="C:\Documents and Settings\Color My World Staff\My Documents\carissa\space pictures\IMG_0047.JPG"/>
          <p:cNvPicPr>
            <a:picLocks noChangeAspect="1" noChangeArrowheads="1"/>
          </p:cNvPicPr>
          <p:nvPr/>
        </p:nvPicPr>
        <p:blipFill>
          <a:blip r:embed="rId4" cstate="print"/>
          <a:srcRect/>
          <a:stretch>
            <a:fillRect/>
          </a:stretch>
        </p:blipFill>
        <p:spPr bwMode="auto">
          <a:xfrm rot="5400000">
            <a:off x="5543668" y="1466732"/>
            <a:ext cx="3809834" cy="2857570"/>
          </a:xfrm>
          <a:prstGeom prst="rect">
            <a:avLst/>
          </a:prstGeom>
          <a:noFill/>
        </p:spPr>
      </p:pic>
      <p:sp>
        <p:nvSpPr>
          <p:cNvPr id="1029" name="AutoShape 5" descr="data:image/jpeg;base64,/9j/4AAQSkZJRgABAQAAAQABAAD/2wCEAAkGBhMSEBAQEhQUFRUUFBAUFBQVFBQVFBUUFRQVFBYXFBUXGyYeFxojGRQUIC8gIygpLCwsFh4xNTAqNSYrLCkBCQoKDgwOGg8PGiklHyQsLCksLSwsLCwpKSwsLCwsLCkpLCosLCksKSksLCksLCksKSwpLCkpLCwpLCkpKSwsLP/AABEIAMIBAwMBIgACEQEDEQH/xAAbAAABBQEBAAAAAAAAAAAAAAADAQIEBQYAB//EAD4QAAEDAgUCAwYCCAUFAQAAAAEAAhEDIQQFEjFBUWEGInETMoGRobHB0RQjQmJy4fDxFVKSorIzU3OCwiT/xAAZAQACAwEAAAAAAAAAAAAAAAAAAwECBAX/xAAoEQACAgICAgEEAgMBAAAAAAAAAQIRAyESMQRBIhMyUXEUwZHh8EL/2gAMAwEAAhEDEQA/AJelNLUXSkhMsSC0pIRYSaUWAKEhCIWpC1AA4SJ8JIUgMXEJ0LiEEDEkJ8JNKCRiQhP0rtKAoHpTSEUMVRgfEdKriKmHbu33XcPj3tPp9QCUWFMsdKSEUhNIUgDhIQiEJIQAyEieQkhADCEhCfCRBAyEkJ5CQhADE0hEITYQAwhIQiJpCkBiRPhIQgBulclhcgDSwkhPhJCUSDISQiQuhAAoSEIhCTSgAcJIRISEKQBkJIRNKSEEg4SEIkJIQAOFxCeQkhAFV4ixRp4Wq4WJGgHoXGJ+RK81pVHU3sqss5hDh6i8ei3Pi3HtLKlA2g0iD1N9Q+Et+qxzmjSR6/ZZZ5PkbcWP4HqDHhzWvGzg1w9HCR910Km8O13SKb/+1S09tDQwj5R8ldkLTGVqzHKPF0MhJCJCQhWsgGQkLU8hIQiyBhCaWoiSFJIOEkIhCQhSQDISJ5akIQAMhJCekIQQMhInQkhADUifC5AGkhJ25WTpePKgJmmw9ILhHzJlQsZ4jqVDMlvYFZXkd6Q9Y17NzCSFQ+G84c93s6hmdieCOq0BCtDIpETxuI2EkJyRMF0NISEJ8JCEEg4SQnwuhAAHTqaJtDiR190D03T4Sx5v/R3/ACYlhUi7b/f9IvJUl/3tg4XQnwkhXKGH8S0GOrPadRkvLSW+TVcgAiOB9VmaTvJ0t3W+zWgNdQ/vGb9JHKxGYNipVH7x+t/xWDkpKjoxTTs2WTT7Zk/9t32CvyFRZJT/AFrP/GfsFfkLTg+wyZ18gcJCEQhJCcJoGQkhEhNIUhQOEkIkJIQQDISQiQmlqAGJCE4hJClMBhamIqaQpIBlJCeQkQQNhclXKQMWSi0zKiNqzsnMrQszjrRqUt7L7Kq2h4K39N/tGCo3tqHw3XnGX4lroBW68NYmPJ1XPlkeKfI2cFkhRKhJCnZhhNMOGxUOF0YTUlaOdKLi6YyFydC6FYgZC6E6FxCABtb5nfwf/bV0J9MXf/A3/mPySQlw7l+/6ReXS/X9sZCSESEyo8NEn+uAB3myZZWijzJnnqfxP+5WL8QUNNSR+0wH4guH4BbrGsmoe7j9Ss1n+UOdTbVaJ0tIcOS3eR1i/wA1y4SOpRbZFPtGf+M/YLQEKg8OvBe2I/6Z29AtCQt2D7DDn+4GQkIRISEJ4gGQkITyF0IsAcJsIpCaQpsAZCQhPITSEAMITSEQhNIQVBkJE8hNIUgMISEJ6aQpsgZpXJ8LkWBhMcxoqOjbUYUcuuiYtrg9wcCDJkFMYEiP2o0y7H0irvLM1qBwDXQev81U0mqTSwxkJWVRktjMdpnsGQufUpRVgmN+qh1acOI6FVvhDOhTApVCYIsTeP5K/wAXg3f9QQQel1m8WfFuLYzyIWk0QEkJ8JIXQsxDISQnlZfE+KKrXimaTWkgGS8EBpbqBOm+11WUlHstGLlpF2zGj2z6cH3GiTG4dNhMx3tspULP4PBVqrm4xoD2EujQ6D7sgaX8mW2I4M2F9DWxFPzBurU0gFpY7c/vAaYIkjsL3IWaOeKbHywyaQ2FEqEx7YglrY0NEAmTGsyQBY87DuYU9zNx6oVDAue9oLvK0S4OcPZkbNDoYCADNgSTERco8lycfj17DAop/Izbswe5+sU4AqCxN9JIItFjBmFOwbDcGNINzy0zzf0Rc2pvFRxLB7MVWA1B7zhoIL9AJIuwW/eRclwtKs2pVDbuq1A3VTa50AhsyZA2NgCsFOdKKN1qKtkLCYBtPEB1Mgse18gXDX2NugIm3Ud1bFqjvbpxbqcktaHhoJJgC1hNvkphauh4srgYfIXzA6U0hFITSFqszg4TURIpIGEJsIhCaQgBhCaQnpCpIBQkKIQmEIIGEJCE+E0qSoMtSEIhCQhADIXJ2lcgDLY9gqnUQAeY+6hMotEhBZiDN0YG6zRXBUbZPkx+Fy3UWw4AmZBsB0vyrOhgnNdpeLj5EcEHkEXBUbCsuFr8JhRX0FpjSzSbSfe8pPUeb1t3tjzyro0Yo/khYGkS4CF6XhqIFFrR0CxmWEtcWQJaSDztbdarKq5JLXXmIPT1WFS+RoktFZjKOl5CBpVtnmHgawPtss5lrtRq1JN3NsbQNI79l1cfkKVR9nPyYWrfoNjdQpvLRJDSR8Fi8BTNSsG12P1uNKmCCBpI8okQQbEc8T6biufI/wDhd9is9leYuY8tdSc1z3OeTuGim2dM7Eggf6gjyOicHfRrMnwlCmH0DYj9a4AhrxDAwv8AJ+62Lna1oCdj/D5czVTqe8BJ062vb+ztBaYi9z62isy1+upiATq0isS+CCxo80AzLmwGf6eRAV9+iEU2Ck4MAIlgNxJaQJ324nr3XNUmrNMlsj0stkDU7zReBAn04QX4IhwbEkmBHM9FZ13gkdRYkCBI6I+Fp6qtHqHt+8rfjnJJJmeUU26JOByDVScXsAdBElpBgEuEzuQoWXZZ+sba+pwb01NO3zW2dsVQYDDRXdBBBcSR0IO56O791Z4uFJFVPlbMtj/CNenVNdzmuEPLrum/QaYntKguYvTczpaqNUfuu+l151VamQh9L4rorKXPbIZCYWozmphCcmKAkJITq5IbIE7wPQST6KEa9QsnyAmdO5NiZnpsOu6pLLFaLrHJ7JUJpHP9kEVnaWgkF3LgIBvwOLITsRUDA03DYnbzC9zbe52Sn5MV0MWCXskpCFSim4VnQSAY63G0fdPxmEqTLXk2tJMjtPRT/JiH8dloQmkKDhcyimA46niQ4CJ3MHiym06gcA4bFaVJPozuLXZxCaQnkJFJUYmkJ8JCpIoakToXIIo83p1rI9GrF1WtfCI3EKr2OWjWZfnFIDzNuNjEq+y3xixoLfZgNIu5p83SRbuvPKdZTsLiAFjyePHs1QzN6Z6jg8GBpqMMseJB/D4LSZQzlZ7wrjGHDNbsW3M9Hcha/BkadgFyuNSNbehuOwwe0h2xCyZwdOg6odUAkG5MWHPQrV4+rDSsZSPtnvbElhdq9w3sIu7e46KyycJpoq48otMPinfqqhH+R5/2krOPzbTTeHU3te9zneYWaA7SQXcEav8AcOoV9ig9tKoDTcIpuEOGk2aduvwUbA0qlak/Swy/VG2ppa7WYJI6cD7LZlzKSRnx46bCeEGva55eWlrqdYk3lrS15vMWkfdar9C1afMwatHlL2ghzWtjczx8iqPLKbaANKsyoxwoVQdbSB7PS+JIJ5dHaVoGZaXt1g/5HjaPKGAHtYPB33SsTL5e7K1zvMfU/dXeReaqztJ+QKqjhpc+4EH9pwkE9enK0vh/LwyXTJiD2O9vhC1xlGUkkIdxWy6cLFUmX5bpxGoO1DST3m3xi6vCoGAafa1iYsQBHT+gFomrlEVF6ZOqNlpHUEfNebYhsEhelFefZpR01ajejnfKVOTtBEq3hDcjvCFFxO34KqZDG406QG8xB9LH7z9FWEGAeJP0KnZgTPe3p2+GySvTAce5n59FyZStts6MFSREIO4CCauoR6z8ESriDIDesOn+vRRqmH0mZMySb7k/ZUsYGDRF+ULENiIP9dVHxDgGwFd+HMkHsxWqy5ztTmNJloYQA0EbcE37K8U+yG6MxTvBvYvgjYkWcJ5v+CdgsyNIvbUs3doDYIJ4PqtfiPIHOAkHpxz/AFCyOfai+C0gEEzG4tP2WrDN8tGbJG47Lim8OaHDYgEfFcQoGVY5uhtMuEjyjuNx+XwViQuimYGqYNIn6UhapIGLkulKiwPOHYcOEH5qpJglWlKoVU1h5jG0oYxEmm9WGBZLmt6kBVDHKxy/EljmvG4uJ6pU7rQ2FWeq6mUqNOhqDXOIaT3GwPQd1cZFmID9NSWuvY2Hy5Xkbs2e97XON5st3+mamgtdcaHG8w4CbdOQuRPE4VZvjJS6N1jzLSQeCst4bwFOrWex4kP1a4e4SJIuQZ2jb4drmlm002PB0hwB7+iE7xAyRJfIsHQ0kbbJVbsn0Zf24oOxFL9bTNMtafM4jzVmhunzxBDm339eZeTYppFCrVBcdepnn0XLoBIdqtDWn4rXjDtxVH2dV8teW6HBuktcwhwO8C1r9YWVoZfD6dJ7CA2rTp6SHtgCq9w825JBBPcnqItPqyIv0zXtzyjiXOFWi4Qx+p0yA0C4jmR0CnUtL2A0iXUwIuCCHCBed7D6gws7hGhzXtaGuc2nW1NkSYd7oaTM2+NhxC0eHwh9mAJjXP1EgHuB9YTITlL7jPOMV0UNDCFut2kucdw47+8Lm8wIv25gTs8oZDX/AMbuQeiylN7A9zHjkhziRE+aZt1JC1+WRolsEEuMtMjfqtPiwansXmlaJij4alBeerifoFISQuk1szCrF+J2/wD6HejP+K2iy3ivCnWKkeUgNJ/eE7/D7JeXotDsy7wguCkVEFyWmSweIbqB6gWPabz9FGweHfUeWkwG7nmJ27nhSklHCVPbMqCdIvcGI2g9vyWHNi4u10aseS1QXFYQBgAEhoPqe/qszWa8+Z4A6AcLZ4h4VFmFAO8oF3OAnoN5SfY5MzzMK94cWtLgI1Hi/Hf0C2+Do+yospON2hwMEkEySIPTp0TcExrGNptHugGYAk9bc/yRXuk3RPIqpEJNkMvm30VZmmBdUe1seWRJG4HKu6lEA6uyEw6iYSVkrYyiqoZDSpus0dQTcg25N0LMKT6Yc9txYhvFtx8Va46sGgH6DlUmLzF7h7PSZdbsJ69PVNx5Z8rsrLHFqqCUKwe0Obseu/oU8hV9Rr8NTFg/U4QIggneI34R8uxwq0w+wN7AzsSJ6wuxCamrRzZwcXskLkq5XsWeVNqeUqFN0RzuEMMQMFBUvDhR2MupuHoqraosk7HhafIcVAJPSPVUDWAQp1DEwsmVc9GuHxNnQzGdI4AAjspgxlMHhY/DY+FN9vMFZHjpjuVm1yTM9Dw5x8kEaRf5ha7Cta52oRpcG6mECIA39divLMuxYDmyYvuvQcpr6mG5INp7KOmVasKzCUxXqPpkOZpMwR5Y4ImYED6cyrPCVBAaJFxG/W4+6qsFlgoVvbBzgzSQQ51h1tyCOsqXgfFFIOLRM/wgD0nf5qI8btuhcouqWxGZK17z7V2kkkjTbnmRH2WmwuHDGNY3ZogLMUfFuqrpe1oaSAOSON1psNiA8SPiOR6jhdHx5wdpMzZIyXYZcklRsXitLZWmc1BWxSVukSS5Vec5c6tpaHhrRJIImTwfuq3FZu7qgU88dybeq50vOi9Ual40lspszwD6Ty13Bs6DpM3EH8EmX5RUrToFhHmM6fmrurmTHCDcKThs8pMaxggAfAXM/iqryo+9A8MiLlvhgU3CpWM6XWaBYwbEzv1hRfFNaGlzTfnutJjMWNEgggrHZzTLzM6Qfj9JWfysl6Tsb40N2ymzHNtVJgpAl4IZIiJIO8/s7IJp1Gs1VIBABP8AlN436qBm1NtGrTcx7nNnzgDjmAO0qVmOdtLWPpTocAYcN/4h8N1RN0aHFJ6JuCx4dbkW9FKJkwslgscPa76ZdIHUReDyN1pWO8pM/HokyWyaJjjaFHZSOqQYFpQ2Yjh3z4lGpVRCqRVAcbTJiFENOP1h3bYouIxkOJJt+Kz2M8TNBc0AkHdw2G8lOim+gYfNs20G3QwFD8KUR7N74OouPmIgEdGnm4v3Wbx+ae0J6TY9RsLKRg89fSphjY3JkzuY79l1sGNxj0YM8lJ0bXUP8wXLK088JEkkEzIABG/crlD+oUqBiQZKK1CIRKAlbBRJdRsHDflPpuKfQNkryBdUaGJhS6R3TKdaUjHjlAc2HW2VeJPIs6FVWVGsqGnVup9CukZIWOhKi5ZUWx8LZmA1zHG5FjPThYCnWUyjjHCIMJEoaGpnpmDxpIc2pdhtqsYPWDZZ/M6b6LxBIB2MktcOCw9OxuFVZVmVTU1hd5Sb8qZ42oVtLajS00KYbpgw4a4aQRN4LW3t7yzuG6YyLrZNxGLlrZc3WBMAj8FoPC+eva6XPBa5sHUfdjay8npY0jlabJsJVrsmiCSDDrgRq7k7bqrg8VNMs+M1TPXsuxYeH1A4ul0dABEyBKh5hXLrDhUWBzB+GpGk5uxjUDdx5MdJ+6XD+IA5wBtM3Nojr2VMmflFKxccNSsFjapBVPiccQheL81JNP2Lp94O0Hlxbp/aE/3uFExlcFY5Kqd9myMbHvzchRqucHqqrE1lX1axlNhGyzVHp9DxA19BkESAAeIsqDOc9ER07qgwGI0NdffdV+ZYyTAKiMXKdeg4JKxMXmZJN1MyIur1PZho0taSTsB/dZ2q9X3gvGBj6jiDp0mSBJHInstzSUW0Jl3Rpsr8NNBLqhk/siYvzIjaFHxTqlE1IlzA4DgEA/fdCZnut7Q02Bmdge3ogYnGGpUge75SeJMlZZP8hFMuKeIGgFlwApOCq6myQqkVD7rYGwjj0VlhnQwA2N5VFsJKiq8RYkAQIklVmX4NoaSdoKH4pq6Sxwd5p0n0uqWhm5YCJMOOwHC248cnHQqUkuyqrEa3RtqMfNK5pOxukqU9Pm2k7b/3TariACPiuzDRzJbOirxEeoXIzKxgLlbRQhPpWsolOoQYU2nUXVKYN0ADbXgLmVikfQnZDJ07qKJJMJyD+lAgBMdiQOUUTZJa5S6LlWU8QpDK6o4l1ItW1VIZiLKnGJT6WKS+CGKRpcvxkOBKufEuJJwLA0tg1Gl4J8wF9MfELOZZRJBcdhfvHoh5zmXtKgizQAAPQRMdT+KxSSlOkalajbAU2leleBHaMORMy8mOlhZea4euJW18NVXMaZkA3E8nt8Fl8tuKpj8aTVo1ePryD8PoqPG1WtBe4wAD2UPN8+0WG6qa2YsqUz7TzGdpIH0KwxhKXyG9Fbjc3aSNJJhzCCbSA5Sv8WBEyB6lU2aYcPh1MNadTG6RYGTDY6d1VsqxIfPPcg82XQ/jRcUQsmzSVcRIlRS4lRatYUw0h2proAgQR/EPyXYbFEu2sJkcqixtK0MtdMm1MRDYHxVdXxIEkpuMzCOL8qTisrY6kXipMkNgtg7Nvv8AvJuPHx2yuSaekQ6bXVHBrbk/1JWsyrKf0ak6qag1O4E6O08lE8HeFA9pqNqEOGhrgWkWdTY8j0l0d47qJ4mNSlVp03vB1anQDYhpgGLgbbKMzcnwj17Ewau2Dxldjv1jORDmtteLGwQcHiyA0dIkz+fcqpGPcXuOzTwPl9VGZjYe8Dbib8j+atHx240Q8qTNthK95nbv9V1TxDAI0+n5lZNuavY07ep7KFTzp9UljRJPRVh4r7InmQbG5m6pVdOw+p6rqanZT4ZdUMuOmeYmfRWuYZLh6bNLQ8PAkOkOc48gyQI7WWz62OLUEZfpzltmZxWHdaY6/kgtcYIg9T25urnDvOh3lAdBEO6x9FSskSD6FaMeVS1+BOTHx2L7Ud1yWSNtuFycJK3UeqUPd1TwEsKbChgqO6riSd09dCCaBimk9g1G0LtCiyaBimE4N7p2lOaxRYcQenunU5mxRhQ6o9KlGyXKaGRi2WeAxbtMH8CfshVMqa4zrcPgElNyOypCwNtO4m5JNUxtHLdJkPJ9R+RVx/i1UNhopjgeV9h/rVaKiI2okTTm/lsZF8egFd1Y6tRaSSSDDhA3iRP1Ub9GrRYtI9T+SsxVBQ3Ux/ZXjka1REo2VGKrVKcammAWmRtY7SpeX+JKGpn6Vh/a0/NOk6H3BgtcOQ6+8botZhiLEfI/zQC1hGlzR8QnqUZLa/wJcZJ6ZIx+bYQ0y2hSrMOqm4aixwhrpMu1Tt2UbE5vT11CxrwHPcbgTpgadibyD81Hq5WP2Dp7bj5KLUpPbu2e7fyVoY8b/wBkSyZY9iVa+q4Hzslbi4aW6Rcgz8h+CGHNKZUw54JHxK1KKM0pyey/yDxc7DuLiHGY2AuQwN8177BMzrxR+kCS3zS4Au3DdxEWBmf9RWcqhzeU01HRMnePv+Sj6EHLlWyPrzSot2YjzCS2CNpsPWf6uhtDQ4xA4tfnhQhUISOrjkH4IWOuiXlsuK2l7QxxMcRui5BQp0TNyeSfyVZQxrmkOBmNpufnup9DOrOa9oIO3UdxtBlJyY51Ueh0Jwu32a7A4nd5cdja2lo6kqNqNU2k3EuAs2+88Kow2Z0Awgl8uADgTAva39itPhMVSqUapboaCD5bDgcWMenVc6WJxdtGtZE1oy+ZB9OsaYbMjWCC0+WSD9UzDeF8RUqBrm6NZ95/FpNt5/NW5rilidNQNc4OkP0mAel9j+asn5q5z3MA0ubJbUuRJAt6x909ZXD7V6FShz7Kt3hFjfL7U2ifJN+f2ki0GHpy1pGl0iZAFzz9Vyp/Iyfkn6MPweVBKuXLsnMFCUJVyhkjguKRcqkitRAlXKrLII1PYlXJEh8QzEq5ckPs0IK0oy5cqSLIVIuXKpIjimkWSrkeiChZWdqiTGo2k9VbHdKuW3N6M2H2V+YsGmYE+iiYU2XLk3H9gnJ9wZ4sq8bO9R9nLlybEVMMVzeFy5WKAGG5+KlUzZcuQShzeRxGydh6pFQAEgGxgkW6Llyoxi7NXmlQ+xqiTFjE2nTTui6j/hxPofjqXLlzpf8An9o3Lt/oxtHH1GiG1HgAugB7gBc7CVy5ct9Iypuj/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do we need for the rocket ship? </a:t>
            </a:r>
            <a:endParaRPr lang="en-US" dirty="0"/>
          </a:p>
        </p:txBody>
      </p:sp>
      <p:sp>
        <p:nvSpPr>
          <p:cNvPr id="3" name="Content Placeholder 2"/>
          <p:cNvSpPr>
            <a:spLocks noGrp="1"/>
          </p:cNvSpPr>
          <p:nvPr>
            <p:ph idx="1"/>
          </p:nvPr>
        </p:nvSpPr>
        <p:spPr/>
        <p:txBody>
          <a:bodyPr/>
          <a:lstStyle/>
          <a:p>
            <a:r>
              <a:rPr lang="en-CA" dirty="0" smtClean="0"/>
              <a:t>Calder- “We could make planets to hang from the roof so that we can see them from outside of the rocket like we are in space.” </a:t>
            </a:r>
          </a:p>
          <a:p>
            <a:r>
              <a:rPr lang="en-CA" dirty="0" smtClean="0"/>
              <a:t>Ryan- “Stars.” </a:t>
            </a:r>
          </a:p>
          <a:p>
            <a:r>
              <a:rPr lang="en-CA" dirty="0" err="1" smtClean="0"/>
              <a:t>Katryna</a:t>
            </a:r>
            <a:r>
              <a:rPr lang="en-CA" dirty="0" smtClean="0"/>
              <a:t>- “What are the names of all the planets? </a:t>
            </a:r>
          </a:p>
          <a:p>
            <a:endParaRPr lang="en-CA" dirty="0" smtClean="0"/>
          </a:p>
          <a:p>
            <a:r>
              <a:rPr lang="en-CA" dirty="0" smtClean="0"/>
              <a:t>Well, this sparked the interest in all of the planets and more and more questions arose out of our discussion.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Color My World Staff\My Documents\My Smilebox Creations\space collage\SB_112952437.jpg"/>
          <p:cNvPicPr>
            <a:picLocks noChangeAspect="1" noChangeArrowheads="1"/>
          </p:cNvPicPr>
          <p:nvPr/>
        </p:nvPicPr>
        <p:blipFill>
          <a:blip r:embed="rId3" cstate="print"/>
          <a:srcRect/>
          <a:stretch>
            <a:fillRect/>
          </a:stretch>
        </p:blipFill>
        <p:spPr bwMode="auto">
          <a:xfrm rot="5400000">
            <a:off x="-443322" y="1586321"/>
            <a:ext cx="4772843" cy="3581400"/>
          </a:xfrm>
          <a:prstGeom prst="rect">
            <a:avLst/>
          </a:prstGeom>
          <a:noFill/>
        </p:spPr>
      </p:pic>
      <p:pic>
        <p:nvPicPr>
          <p:cNvPr id="2052" name="Picture 4" descr="C:\Documents and Settings\Color My World Staff\My Documents\carissa\space pictures\IMG_0051.JPG"/>
          <p:cNvPicPr>
            <a:picLocks noChangeAspect="1" noChangeArrowheads="1"/>
          </p:cNvPicPr>
          <p:nvPr/>
        </p:nvPicPr>
        <p:blipFill>
          <a:blip r:embed="rId4" cstate="print"/>
          <a:srcRect/>
          <a:stretch>
            <a:fillRect/>
          </a:stretch>
        </p:blipFill>
        <p:spPr bwMode="auto">
          <a:xfrm>
            <a:off x="4724400" y="3657601"/>
            <a:ext cx="4266910" cy="3200399"/>
          </a:xfrm>
          <a:prstGeom prst="rect">
            <a:avLst/>
          </a:prstGeom>
          <a:noFill/>
        </p:spPr>
      </p:pic>
      <p:pic>
        <p:nvPicPr>
          <p:cNvPr id="2053" name="Picture 5" descr="C:\Documents and Settings\Color My World Staff\My Documents\carissa\space pictures\IMG_0049.JPG"/>
          <p:cNvPicPr>
            <a:picLocks noChangeAspect="1" noChangeArrowheads="1"/>
          </p:cNvPicPr>
          <p:nvPr/>
        </p:nvPicPr>
        <p:blipFill>
          <a:blip r:embed="rId5" cstate="print"/>
          <a:srcRect/>
          <a:stretch>
            <a:fillRect/>
          </a:stretch>
        </p:blipFill>
        <p:spPr bwMode="auto">
          <a:xfrm>
            <a:off x="4800600" y="0"/>
            <a:ext cx="4165318" cy="3124200"/>
          </a:xfrm>
          <a:prstGeom prst="rect">
            <a:avLst/>
          </a:prstGeom>
          <a:noFill/>
        </p:spPr>
      </p:pic>
      <p:sp>
        <p:nvSpPr>
          <p:cNvPr id="9" name="TextBox 8"/>
          <p:cNvSpPr txBox="1"/>
          <p:nvPr/>
        </p:nvSpPr>
        <p:spPr>
          <a:xfrm>
            <a:off x="0" y="5934670"/>
            <a:ext cx="3581400" cy="923330"/>
          </a:xfrm>
          <a:prstGeom prst="rect">
            <a:avLst/>
          </a:prstGeom>
          <a:noFill/>
        </p:spPr>
        <p:txBody>
          <a:bodyPr wrap="square" rtlCol="0">
            <a:spAutoFit/>
          </a:bodyPr>
          <a:lstStyle/>
          <a:p>
            <a:r>
              <a:rPr lang="en-CA" dirty="0" smtClean="0"/>
              <a:t>“Come in space command, we are going to blast off in 3...2...1...BLAST OFF!” </a:t>
            </a:r>
            <a:r>
              <a:rPr lang="en-US" dirty="0" smtClean="0"/>
              <a:t>Seth</a:t>
            </a:r>
            <a:endParaRPr lang="en-CA" dirty="0" smtClean="0"/>
          </a:p>
        </p:txBody>
      </p:sp>
      <p:sp>
        <p:nvSpPr>
          <p:cNvPr id="10" name="TextBox 9"/>
          <p:cNvSpPr txBox="1"/>
          <p:nvPr/>
        </p:nvSpPr>
        <p:spPr>
          <a:xfrm>
            <a:off x="4876800" y="3048000"/>
            <a:ext cx="4267200" cy="646331"/>
          </a:xfrm>
          <a:prstGeom prst="rect">
            <a:avLst/>
          </a:prstGeom>
          <a:noFill/>
        </p:spPr>
        <p:txBody>
          <a:bodyPr wrap="square" rtlCol="0">
            <a:spAutoFit/>
          </a:bodyPr>
          <a:lstStyle/>
          <a:p>
            <a:r>
              <a:rPr lang="en-CA" dirty="0" smtClean="0"/>
              <a:t>They wanted their stuffey’s to have space suits too. </a:t>
            </a:r>
            <a:endParaRPr lang="en-US" dirty="0"/>
          </a:p>
        </p:txBody>
      </p:sp>
      <p:sp>
        <p:nvSpPr>
          <p:cNvPr id="11" name="TextBox 10"/>
          <p:cNvSpPr txBox="1"/>
          <p:nvPr/>
        </p:nvSpPr>
        <p:spPr>
          <a:xfrm>
            <a:off x="5257800" y="2590800"/>
            <a:ext cx="4038600" cy="369332"/>
          </a:xfrm>
          <a:prstGeom prst="rect">
            <a:avLst/>
          </a:prstGeom>
          <a:noFill/>
        </p:spPr>
        <p:txBody>
          <a:bodyPr wrap="square" rtlCol="0">
            <a:spAutoFit/>
          </a:bodyPr>
          <a:lstStyle/>
          <a:p>
            <a:r>
              <a:rPr lang="en-CA" dirty="0" smtClean="0">
                <a:solidFill>
                  <a:schemeClr val="bg1"/>
                </a:solidFill>
              </a:rPr>
              <a:t>The space men of day care!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0"/>
            <a:ext cx="7657288" cy="1754326"/>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Planets was the project</a:t>
            </a:r>
          </a:p>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we chose to start!</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1175084803"/>
              </p:ext>
            </p:extLst>
          </p:nvPr>
        </p:nvGraphicFramePr>
        <p:xfrm>
          <a:off x="152400" y="1676400"/>
          <a:ext cx="8839200" cy="4963160"/>
        </p:xfrm>
        <a:graphic>
          <a:graphicData uri="http://schemas.openxmlformats.org/drawingml/2006/table">
            <a:tbl>
              <a:tblPr firstRow="1" bandRow="1">
                <a:tableStyleId>{5C22544A-7EE6-4342-B048-85BDC9FD1C3A}</a:tableStyleId>
              </a:tblPr>
              <a:tblGrid>
                <a:gridCol w="4419600"/>
                <a:gridCol w="4419600"/>
              </a:tblGrid>
              <a:tr h="370840">
                <a:tc>
                  <a:txBody>
                    <a:bodyPr/>
                    <a:lstStyle/>
                    <a:p>
                      <a:r>
                        <a:rPr lang="en-CA" dirty="0" smtClean="0"/>
                        <a:t>What do we know?</a:t>
                      </a:r>
                      <a:endParaRPr lang="en-US" dirty="0"/>
                    </a:p>
                  </a:txBody>
                  <a:tcPr/>
                </a:tc>
                <a:tc>
                  <a:txBody>
                    <a:bodyPr/>
                    <a:lstStyle/>
                    <a:p>
                      <a:r>
                        <a:rPr lang="en-CA" dirty="0" smtClean="0"/>
                        <a:t>What do we</a:t>
                      </a:r>
                      <a:r>
                        <a:rPr lang="en-CA" baseline="0" dirty="0" smtClean="0"/>
                        <a:t> want to know? </a:t>
                      </a:r>
                      <a:endParaRPr lang="en-US" dirty="0"/>
                    </a:p>
                  </a:txBody>
                  <a:tcPr/>
                </a:tc>
              </a:tr>
              <a:tr h="370840">
                <a:tc>
                  <a:txBody>
                    <a:bodyPr/>
                    <a:lstStyle/>
                    <a:p>
                      <a:r>
                        <a:rPr lang="en-CA" dirty="0" smtClean="0"/>
                        <a:t>Ryan- “Mars”</a:t>
                      </a:r>
                      <a:endParaRPr lang="en-US" dirty="0"/>
                    </a:p>
                  </a:txBody>
                  <a:tcPr/>
                </a:tc>
                <a:tc>
                  <a:txBody>
                    <a:bodyPr/>
                    <a:lstStyle/>
                    <a:p>
                      <a:r>
                        <a:rPr lang="en-CA" dirty="0" smtClean="0"/>
                        <a:t>Ryan- “Why does Saturn have rings?”</a:t>
                      </a:r>
                      <a:endParaRPr lang="en-US" dirty="0"/>
                    </a:p>
                  </a:txBody>
                  <a:tcPr/>
                </a:tc>
              </a:tr>
              <a:tr h="370840">
                <a:tc>
                  <a:txBody>
                    <a:bodyPr/>
                    <a:lstStyle/>
                    <a:p>
                      <a:r>
                        <a:rPr lang="en-CA" dirty="0" smtClean="0"/>
                        <a:t>Calder-</a:t>
                      </a:r>
                      <a:r>
                        <a:rPr lang="en-CA" baseline="0" dirty="0" smtClean="0"/>
                        <a:t> “</a:t>
                      </a:r>
                      <a:r>
                        <a:rPr lang="en-CA" dirty="0" smtClean="0"/>
                        <a:t>They stay in the air,</a:t>
                      </a:r>
                      <a:r>
                        <a:rPr lang="en-CA" baseline="0" dirty="0" smtClean="0"/>
                        <a:t> the earth spins around in circles, there is meteor showers, the earth moves around the sun.”</a:t>
                      </a:r>
                      <a:endParaRPr lang="en-US" dirty="0"/>
                    </a:p>
                  </a:txBody>
                  <a:tcPr/>
                </a:tc>
                <a:tc>
                  <a:txBody>
                    <a:bodyPr/>
                    <a:lstStyle/>
                    <a:p>
                      <a:r>
                        <a:rPr lang="en-CA" dirty="0" smtClean="0"/>
                        <a:t>Calder-</a:t>
                      </a:r>
                      <a:r>
                        <a:rPr lang="en-CA" baseline="0" dirty="0" smtClean="0"/>
                        <a:t> “How do they stay in the air? How do people make planets? How do the stars stay in the air?”</a:t>
                      </a:r>
                      <a:endParaRPr lang="en-US" dirty="0"/>
                    </a:p>
                  </a:txBody>
                  <a:tcPr/>
                </a:tc>
              </a:tr>
              <a:tr h="370840">
                <a:tc>
                  <a:txBody>
                    <a:bodyPr/>
                    <a:lstStyle/>
                    <a:p>
                      <a:r>
                        <a:rPr lang="en-CA" dirty="0" err="1" smtClean="0"/>
                        <a:t>Katryna</a:t>
                      </a:r>
                      <a:r>
                        <a:rPr lang="en-CA" dirty="0" smtClean="0"/>
                        <a:t>- “Jupiter, Mars, and Earth.”</a:t>
                      </a:r>
                      <a:endParaRPr lang="en-US" dirty="0"/>
                    </a:p>
                  </a:txBody>
                  <a:tcPr/>
                </a:tc>
                <a:tc>
                  <a:txBody>
                    <a:bodyPr/>
                    <a:lstStyle/>
                    <a:p>
                      <a:r>
                        <a:rPr lang="en-CA" dirty="0" err="1" smtClean="0"/>
                        <a:t>Katryna</a:t>
                      </a:r>
                      <a:r>
                        <a:rPr lang="en-CA" dirty="0" smtClean="0"/>
                        <a:t>- “Why</a:t>
                      </a:r>
                      <a:r>
                        <a:rPr lang="en-CA" baseline="0" dirty="0" smtClean="0"/>
                        <a:t> is there planets?”</a:t>
                      </a:r>
                      <a:endParaRPr lang="en-US" dirty="0"/>
                    </a:p>
                  </a:txBody>
                  <a:tcPr/>
                </a:tc>
              </a:tr>
              <a:tr h="370840">
                <a:tc>
                  <a:txBody>
                    <a:bodyPr/>
                    <a:lstStyle/>
                    <a:p>
                      <a:r>
                        <a:rPr lang="en-CA" dirty="0" smtClean="0"/>
                        <a:t>Tyler- “There is no gravity.”</a:t>
                      </a:r>
                      <a:endParaRPr lang="en-US" dirty="0"/>
                    </a:p>
                  </a:txBody>
                  <a:tcPr/>
                </a:tc>
                <a:tc>
                  <a:txBody>
                    <a:bodyPr/>
                    <a:lstStyle/>
                    <a:p>
                      <a:r>
                        <a:rPr lang="en-CA" dirty="0" smtClean="0"/>
                        <a:t>Tyler- “Why are they those colors?”</a:t>
                      </a:r>
                      <a:endParaRPr lang="en-US" dirty="0"/>
                    </a:p>
                  </a:txBody>
                  <a:tcPr/>
                </a:tc>
              </a:tr>
              <a:tr h="370840">
                <a:tc>
                  <a:txBody>
                    <a:bodyPr/>
                    <a:lstStyle/>
                    <a:p>
                      <a:r>
                        <a:rPr lang="en-CA" dirty="0" smtClean="0"/>
                        <a:t>Landon- “You can blast off to planets.”</a:t>
                      </a:r>
                      <a:endParaRPr lang="en-US" dirty="0"/>
                    </a:p>
                  </a:txBody>
                  <a:tcPr/>
                </a:tc>
                <a:tc>
                  <a:txBody>
                    <a:bodyPr/>
                    <a:lstStyle/>
                    <a:p>
                      <a:r>
                        <a:rPr lang="en-CA" dirty="0" err="1" smtClean="0"/>
                        <a:t>Izzy</a:t>
                      </a:r>
                      <a:r>
                        <a:rPr lang="en-CA" dirty="0" smtClean="0"/>
                        <a:t>- “Could they tip?” “Can you float on them?”</a:t>
                      </a:r>
                      <a:endParaRPr lang="en-US" dirty="0"/>
                    </a:p>
                  </a:txBody>
                  <a:tcPr/>
                </a:tc>
              </a:tr>
              <a:tr h="370840">
                <a:tc>
                  <a:txBody>
                    <a:bodyPr/>
                    <a:lstStyle/>
                    <a:p>
                      <a:r>
                        <a:rPr lang="en-CA" dirty="0" err="1" smtClean="0"/>
                        <a:t>Izzy</a:t>
                      </a:r>
                      <a:r>
                        <a:rPr lang="en-CA" dirty="0" smtClean="0"/>
                        <a:t>-</a:t>
                      </a:r>
                      <a:r>
                        <a:rPr lang="en-CA" baseline="0" dirty="0" smtClean="0"/>
                        <a:t> “They float around.” </a:t>
                      </a:r>
                      <a:endParaRPr lang="en-US" dirty="0"/>
                    </a:p>
                  </a:txBody>
                  <a:tcPr/>
                </a:tc>
                <a:tc>
                  <a:txBody>
                    <a:bodyPr/>
                    <a:lstStyle/>
                    <a:p>
                      <a:r>
                        <a:rPr lang="en-CA" dirty="0" err="1" smtClean="0"/>
                        <a:t>Falon</a:t>
                      </a:r>
                      <a:r>
                        <a:rPr lang="en-CA" dirty="0" smtClean="0"/>
                        <a:t>- “How big are  the</a:t>
                      </a:r>
                      <a:r>
                        <a:rPr lang="en-CA" baseline="0" dirty="0" smtClean="0"/>
                        <a:t> planets?”</a:t>
                      </a:r>
                      <a:endParaRPr lang="en-US" dirty="0"/>
                    </a:p>
                  </a:txBody>
                  <a:tcPr/>
                </a:tc>
              </a:tr>
              <a:tr h="370840">
                <a:tc>
                  <a:txBody>
                    <a:bodyPr/>
                    <a:lstStyle/>
                    <a:p>
                      <a:r>
                        <a:rPr lang="en-CA" dirty="0" err="1" smtClean="0"/>
                        <a:t>Rylan</a:t>
                      </a:r>
                      <a:r>
                        <a:rPr lang="en-CA" dirty="0" smtClean="0"/>
                        <a:t> K-</a:t>
                      </a:r>
                      <a:r>
                        <a:rPr lang="en-CA" baseline="0" dirty="0" smtClean="0"/>
                        <a:t> “Astronauts come from the moon.” </a:t>
                      </a:r>
                      <a:endParaRPr lang="en-US" dirty="0"/>
                    </a:p>
                  </a:txBody>
                  <a:tcPr/>
                </a:tc>
                <a:tc>
                  <a:txBody>
                    <a:bodyPr/>
                    <a:lstStyle/>
                    <a:p>
                      <a:r>
                        <a:rPr lang="en-CA" dirty="0" err="1" smtClean="0"/>
                        <a:t>Izzy</a:t>
                      </a:r>
                      <a:r>
                        <a:rPr lang="en-CA" dirty="0" smtClean="0"/>
                        <a:t>-</a:t>
                      </a:r>
                      <a:r>
                        <a:rPr lang="en-CA" baseline="0" dirty="0" smtClean="0"/>
                        <a:t> “How come some have rings and some don’t?”</a:t>
                      </a:r>
                      <a:endParaRPr lang="en-US" dirty="0"/>
                    </a:p>
                  </a:txBody>
                  <a:tcPr/>
                </a:tc>
              </a:tr>
              <a:tr h="370840">
                <a:tc>
                  <a:txBody>
                    <a:bodyPr/>
                    <a:lstStyle/>
                    <a:p>
                      <a:r>
                        <a:rPr lang="en-CA" dirty="0" err="1" smtClean="0"/>
                        <a:t>Izzy</a:t>
                      </a:r>
                      <a:r>
                        <a:rPr lang="en-CA" dirty="0" smtClean="0"/>
                        <a:t>- “If you land</a:t>
                      </a:r>
                      <a:r>
                        <a:rPr lang="en-CA" baseline="0" dirty="0" smtClean="0"/>
                        <a:t> on the moon and fall off, then you will float.” </a:t>
                      </a:r>
                      <a:endParaRPr lang="en-US" dirty="0"/>
                    </a:p>
                  </a:txBody>
                  <a:tcPr/>
                </a:tc>
                <a:tc>
                  <a:txBody>
                    <a:bodyPr/>
                    <a:lstStyle/>
                    <a:p>
                      <a:r>
                        <a:rPr lang="en-CA" dirty="0" err="1" smtClean="0"/>
                        <a:t>Talyn</a:t>
                      </a:r>
                      <a:r>
                        <a:rPr lang="en-CA" dirty="0" smtClean="0"/>
                        <a:t>- “Why is the sun so close</a:t>
                      </a:r>
                      <a:r>
                        <a:rPr lang="en-CA" baseline="0" dirty="0" smtClean="0"/>
                        <a:t> to the planets?” Has anyone been to the moon before?”</a:t>
                      </a:r>
                      <a:endParaRPr lang="en-US"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lgn="ctr"/>
            <a:r>
              <a:rPr lang="en-CA" dirty="0" smtClean="0"/>
              <a:t>Our topic webs:</a:t>
            </a:r>
            <a:endParaRPr lang="en-US" dirty="0"/>
          </a:p>
        </p:txBody>
      </p:sp>
      <p:pic>
        <p:nvPicPr>
          <p:cNvPr id="3074" name="Picture 2" descr="H:\DCIM\103CANON\IMG_0062.JPG"/>
          <p:cNvPicPr>
            <a:picLocks noChangeAspect="1" noChangeArrowheads="1"/>
          </p:cNvPicPr>
          <p:nvPr/>
        </p:nvPicPr>
        <p:blipFill>
          <a:blip r:embed="rId2" cstate="print"/>
          <a:srcRect/>
          <a:stretch>
            <a:fillRect/>
          </a:stretch>
        </p:blipFill>
        <p:spPr bwMode="auto">
          <a:xfrm>
            <a:off x="0" y="914400"/>
            <a:ext cx="5181249" cy="3886200"/>
          </a:xfrm>
          <a:prstGeom prst="rect">
            <a:avLst/>
          </a:prstGeom>
          <a:noFill/>
        </p:spPr>
      </p:pic>
      <p:pic>
        <p:nvPicPr>
          <p:cNvPr id="3075" name="Picture 3" descr="H:\DCIM\103CANON\IMG_0063.JPG"/>
          <p:cNvPicPr>
            <a:picLocks noChangeAspect="1" noChangeArrowheads="1"/>
          </p:cNvPicPr>
          <p:nvPr/>
        </p:nvPicPr>
        <p:blipFill>
          <a:blip r:embed="rId3" cstate="print"/>
          <a:srcRect/>
          <a:stretch>
            <a:fillRect/>
          </a:stretch>
        </p:blipFill>
        <p:spPr bwMode="auto">
          <a:xfrm>
            <a:off x="4419600" y="3314460"/>
            <a:ext cx="4724400" cy="35435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85323"/>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child brough</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 us a movie to watch that talked</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all about rocket ships!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098" name="Picture 2" descr="C:\Documents and Settings\Color My World Staff\My Documents\carissa\space pictures\100_2556.JPG"/>
          <p:cNvPicPr>
            <a:picLocks noChangeAspect="1" noChangeArrowheads="1"/>
          </p:cNvPicPr>
          <p:nvPr/>
        </p:nvPicPr>
        <p:blipFill>
          <a:blip r:embed="rId2" cstate="print"/>
          <a:srcRect/>
          <a:stretch>
            <a:fillRect/>
          </a:stretch>
        </p:blipFill>
        <p:spPr bwMode="auto">
          <a:xfrm>
            <a:off x="152400" y="2590800"/>
            <a:ext cx="3505200" cy="3886200"/>
          </a:xfrm>
          <a:prstGeom prst="rect">
            <a:avLst/>
          </a:prstGeom>
          <a:noFill/>
        </p:spPr>
      </p:pic>
      <p:pic>
        <p:nvPicPr>
          <p:cNvPr id="4099" name="Picture 3" descr="C:\Documents and Settings\Color My World Staff\My Documents\carissa\space pictures\100_2557.JPG"/>
          <p:cNvPicPr>
            <a:picLocks noChangeAspect="1" noChangeArrowheads="1"/>
          </p:cNvPicPr>
          <p:nvPr/>
        </p:nvPicPr>
        <p:blipFill>
          <a:blip r:embed="rId3" cstate="print"/>
          <a:srcRect/>
          <a:stretch>
            <a:fillRect/>
          </a:stretch>
        </p:blipFill>
        <p:spPr bwMode="auto">
          <a:xfrm>
            <a:off x="3810000" y="2590800"/>
            <a:ext cx="5130800" cy="3886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32688"/>
          </a:xfrm>
        </p:spPr>
        <p:txBody>
          <a:bodyPr>
            <a:normAutofit fontScale="90000"/>
          </a:bodyPr>
          <a:lstStyle/>
          <a:p>
            <a:r>
              <a:rPr lang="en-CA" dirty="0" smtClean="0"/>
              <a:t>We looked up all of the planets and what they look like...then painted them with water colors!</a:t>
            </a:r>
            <a:endParaRPr lang="en-US" dirty="0"/>
          </a:p>
        </p:txBody>
      </p:sp>
      <p:pic>
        <p:nvPicPr>
          <p:cNvPr id="5122" name="Picture 2" descr="H:\DCIM\103CANON\IMG_0064.JPG"/>
          <p:cNvPicPr>
            <a:picLocks noChangeAspect="1" noChangeArrowheads="1"/>
          </p:cNvPicPr>
          <p:nvPr/>
        </p:nvPicPr>
        <p:blipFill>
          <a:blip r:embed="rId2" cstate="print"/>
          <a:srcRect/>
          <a:stretch>
            <a:fillRect/>
          </a:stretch>
        </p:blipFill>
        <p:spPr bwMode="auto">
          <a:xfrm>
            <a:off x="304800" y="1981200"/>
            <a:ext cx="6197634" cy="4648541"/>
          </a:xfrm>
          <a:prstGeom prst="rect">
            <a:avLst/>
          </a:prstGeom>
          <a:noFill/>
        </p:spPr>
      </p:pic>
      <p:sp>
        <p:nvSpPr>
          <p:cNvPr id="5" name="TextBox 4"/>
          <p:cNvSpPr txBox="1"/>
          <p:nvPr/>
        </p:nvSpPr>
        <p:spPr>
          <a:xfrm>
            <a:off x="6553200" y="3048000"/>
            <a:ext cx="2438400" cy="1754326"/>
          </a:xfrm>
          <a:prstGeom prst="rect">
            <a:avLst/>
          </a:prstGeom>
          <a:noFill/>
        </p:spPr>
        <p:txBody>
          <a:bodyPr wrap="square" rtlCol="0">
            <a:spAutoFit/>
          </a:bodyPr>
          <a:lstStyle/>
          <a:p>
            <a:r>
              <a:rPr lang="en-CA" dirty="0" smtClean="0"/>
              <a:t>The children noticed that two of the planets have rings, Saturn and Uranus. Discussion started about those planets.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6096000" cy="35052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CA" dirty="0" smtClean="0"/>
                        <a:t>What are Saturn’s rings made of? </a:t>
                      </a:r>
                      <a:endParaRPr lang="en-US" dirty="0"/>
                    </a:p>
                  </a:txBody>
                  <a:tcPr/>
                </a:tc>
                <a:tc>
                  <a:txBody>
                    <a:bodyPr/>
                    <a:lstStyle/>
                    <a:p>
                      <a:r>
                        <a:rPr lang="en-CA" dirty="0" smtClean="0"/>
                        <a:t>How many rings does Saturn</a:t>
                      </a:r>
                      <a:r>
                        <a:rPr lang="en-CA" baseline="0" dirty="0" smtClean="0"/>
                        <a:t> have?</a:t>
                      </a:r>
                      <a:endParaRPr lang="en-US" dirty="0"/>
                    </a:p>
                  </a:txBody>
                  <a:tcPr/>
                </a:tc>
              </a:tr>
              <a:tr h="370840">
                <a:tc>
                  <a:txBody>
                    <a:bodyPr/>
                    <a:lstStyle/>
                    <a:p>
                      <a:r>
                        <a:rPr lang="en-CA" dirty="0" smtClean="0"/>
                        <a:t>Seth- “metal and glass.”</a:t>
                      </a:r>
                      <a:endParaRPr lang="en-US" dirty="0"/>
                    </a:p>
                  </a:txBody>
                  <a:tcPr/>
                </a:tc>
                <a:tc>
                  <a:txBody>
                    <a:bodyPr/>
                    <a:lstStyle/>
                    <a:p>
                      <a:r>
                        <a:rPr lang="en-CA" dirty="0" smtClean="0"/>
                        <a:t>Seth- “one”</a:t>
                      </a:r>
                      <a:endParaRPr lang="en-US" dirty="0"/>
                    </a:p>
                  </a:txBody>
                  <a:tcPr/>
                </a:tc>
              </a:tr>
              <a:tr h="370840">
                <a:tc>
                  <a:txBody>
                    <a:bodyPr/>
                    <a:lstStyle/>
                    <a:p>
                      <a:r>
                        <a:rPr lang="en-CA" dirty="0" err="1" smtClean="0"/>
                        <a:t>Rhylan</a:t>
                      </a:r>
                      <a:r>
                        <a:rPr lang="en-CA" dirty="0" smtClean="0"/>
                        <a:t>- “maybe red stuff.”</a:t>
                      </a:r>
                      <a:endParaRPr lang="en-US" dirty="0"/>
                    </a:p>
                  </a:txBody>
                  <a:tcPr/>
                </a:tc>
                <a:tc>
                  <a:txBody>
                    <a:bodyPr/>
                    <a:lstStyle/>
                    <a:p>
                      <a:r>
                        <a:rPr lang="en-CA" dirty="0" smtClean="0"/>
                        <a:t>Ryan- “six”</a:t>
                      </a:r>
                      <a:endParaRPr lang="en-US" dirty="0"/>
                    </a:p>
                  </a:txBody>
                  <a:tcPr/>
                </a:tc>
              </a:tr>
              <a:tr h="370840">
                <a:tc>
                  <a:txBody>
                    <a:bodyPr/>
                    <a:lstStyle/>
                    <a:p>
                      <a:r>
                        <a:rPr lang="en-CA" dirty="0" smtClean="0"/>
                        <a:t>Calder-</a:t>
                      </a:r>
                      <a:r>
                        <a:rPr lang="en-CA" baseline="0" dirty="0" smtClean="0"/>
                        <a:t> “I think they got it out of the milky way.” </a:t>
                      </a:r>
                      <a:endParaRPr lang="en-US" dirty="0"/>
                    </a:p>
                  </a:txBody>
                  <a:tcPr/>
                </a:tc>
                <a:tc>
                  <a:txBody>
                    <a:bodyPr/>
                    <a:lstStyle/>
                    <a:p>
                      <a:r>
                        <a:rPr lang="en-CA" dirty="0" smtClean="0"/>
                        <a:t>Calder- “One”</a:t>
                      </a:r>
                      <a:endParaRPr lang="en-US" dirty="0"/>
                    </a:p>
                  </a:txBody>
                  <a:tcPr/>
                </a:tc>
              </a:tr>
              <a:tr h="370840">
                <a:tc>
                  <a:txBody>
                    <a:bodyPr/>
                    <a:lstStyle/>
                    <a:p>
                      <a:r>
                        <a:rPr lang="en-CA" dirty="0" smtClean="0"/>
                        <a:t>Landon- “rings.”</a:t>
                      </a:r>
                      <a:endParaRPr lang="en-US" dirty="0"/>
                    </a:p>
                  </a:txBody>
                  <a:tcPr/>
                </a:tc>
                <a:tc>
                  <a:txBody>
                    <a:bodyPr/>
                    <a:lstStyle/>
                    <a:p>
                      <a:r>
                        <a:rPr lang="en-CA" dirty="0" err="1" smtClean="0"/>
                        <a:t>Rhylan</a:t>
                      </a:r>
                      <a:r>
                        <a:rPr lang="en-CA" dirty="0" smtClean="0"/>
                        <a:t>-</a:t>
                      </a:r>
                      <a:r>
                        <a:rPr lang="en-CA" baseline="0" dirty="0" smtClean="0"/>
                        <a:t> “</a:t>
                      </a:r>
                      <a:r>
                        <a:rPr lang="en-CA" baseline="0" dirty="0" err="1" smtClean="0"/>
                        <a:t>Rhylan</a:t>
                      </a:r>
                      <a:r>
                        <a:rPr lang="en-CA" baseline="0" dirty="0" smtClean="0"/>
                        <a:t>”</a:t>
                      </a:r>
                      <a:endParaRPr lang="en-US" dirty="0"/>
                    </a:p>
                  </a:txBody>
                  <a:tcPr/>
                </a:tc>
              </a:tr>
              <a:tr h="370840">
                <a:tc>
                  <a:txBody>
                    <a:bodyPr/>
                    <a:lstStyle/>
                    <a:p>
                      <a:r>
                        <a:rPr lang="en-CA" dirty="0" err="1" smtClean="0"/>
                        <a:t>Izzy</a:t>
                      </a:r>
                      <a:r>
                        <a:rPr lang="en-CA" dirty="0" smtClean="0"/>
                        <a:t>- “wood.”</a:t>
                      </a:r>
                      <a:endParaRPr lang="en-US" dirty="0"/>
                    </a:p>
                  </a:txBody>
                  <a:tcPr/>
                </a:tc>
                <a:tc>
                  <a:txBody>
                    <a:bodyPr/>
                    <a:lstStyle/>
                    <a:p>
                      <a:r>
                        <a:rPr lang="en-CA" dirty="0" smtClean="0"/>
                        <a:t>Landon- “100”</a:t>
                      </a:r>
                      <a:endParaRPr lang="en-US" dirty="0"/>
                    </a:p>
                  </a:txBody>
                  <a:tcPr/>
                </a:tc>
              </a:tr>
              <a:tr h="370840">
                <a:tc>
                  <a:txBody>
                    <a:bodyPr/>
                    <a:lstStyle/>
                    <a:p>
                      <a:r>
                        <a:rPr lang="en-CA" dirty="0" err="1" smtClean="0"/>
                        <a:t>Katryna</a:t>
                      </a:r>
                      <a:r>
                        <a:rPr lang="en-CA" dirty="0" smtClean="0"/>
                        <a:t>- “really hard rock.”</a:t>
                      </a:r>
                      <a:endParaRPr lang="en-US" dirty="0"/>
                    </a:p>
                  </a:txBody>
                  <a:tcPr/>
                </a:tc>
                <a:tc>
                  <a:txBody>
                    <a:bodyPr/>
                    <a:lstStyle/>
                    <a:p>
                      <a:r>
                        <a:rPr lang="en-CA" dirty="0" err="1" smtClean="0"/>
                        <a:t>Izzy</a:t>
                      </a:r>
                      <a:r>
                        <a:rPr lang="en-CA" dirty="0" smtClean="0"/>
                        <a:t>- “lots”</a:t>
                      </a:r>
                      <a:endParaRPr lang="en-US" dirty="0"/>
                    </a:p>
                  </a:txBody>
                  <a:tcPr/>
                </a:tc>
              </a:tr>
              <a:tr h="370840">
                <a:tc>
                  <a:txBody>
                    <a:bodyPr/>
                    <a:lstStyle/>
                    <a:p>
                      <a:r>
                        <a:rPr lang="en-CA" dirty="0" smtClean="0"/>
                        <a:t>Ryan-</a:t>
                      </a:r>
                      <a:r>
                        <a:rPr lang="en-CA" baseline="0" dirty="0" smtClean="0"/>
                        <a:t> “water”</a:t>
                      </a:r>
                      <a:endParaRPr lang="en-US" dirty="0"/>
                    </a:p>
                  </a:txBody>
                  <a:tcPr/>
                </a:tc>
                <a:tc>
                  <a:txBody>
                    <a:bodyPr/>
                    <a:lstStyle/>
                    <a:p>
                      <a:r>
                        <a:rPr lang="en-CA" dirty="0" err="1" smtClean="0"/>
                        <a:t>Katryna</a:t>
                      </a:r>
                      <a:r>
                        <a:rPr lang="en-CA" dirty="0" smtClean="0"/>
                        <a:t>- “five”</a:t>
                      </a:r>
                      <a:endParaRPr lang="en-US" dirty="0"/>
                    </a:p>
                  </a:txBody>
                  <a:tcPr/>
                </a:tc>
              </a:tr>
            </a:tbl>
          </a:graphicData>
        </a:graphic>
      </p:graphicFrame>
      <p:sp>
        <p:nvSpPr>
          <p:cNvPr id="5" name="TextBox 4"/>
          <p:cNvSpPr txBox="1"/>
          <p:nvPr/>
        </p:nvSpPr>
        <p:spPr>
          <a:xfrm>
            <a:off x="6172200" y="152400"/>
            <a:ext cx="2819400" cy="2308324"/>
          </a:xfrm>
          <a:prstGeom prst="rect">
            <a:avLst/>
          </a:prstGeom>
          <a:noFill/>
        </p:spPr>
        <p:txBody>
          <a:bodyPr wrap="square" rtlCol="0">
            <a:spAutoFit/>
          </a:bodyPr>
          <a:lstStyle/>
          <a:p>
            <a:r>
              <a:rPr lang="en-CA" dirty="0" smtClean="0"/>
              <a:t>We discovered after reading some books that have facts about Saturn in it that Saturn's rings are made of dust, ice, and rock. We also discovered that Saturn has eight rings.</a:t>
            </a:r>
            <a:endParaRPr lang="en-US" dirty="0"/>
          </a:p>
        </p:txBody>
      </p:sp>
      <p:graphicFrame>
        <p:nvGraphicFramePr>
          <p:cNvPr id="6" name="Table 5"/>
          <p:cNvGraphicFramePr>
            <a:graphicFrameLocks noGrp="1"/>
          </p:cNvGraphicFramePr>
          <p:nvPr/>
        </p:nvGraphicFramePr>
        <p:xfrm>
          <a:off x="3048000" y="3505200"/>
          <a:ext cx="3048000" cy="3235960"/>
        </p:xfrm>
        <a:graphic>
          <a:graphicData uri="http://schemas.openxmlformats.org/drawingml/2006/table">
            <a:tbl>
              <a:tblPr firstRow="1" bandRow="1">
                <a:tableStyleId>{5C22544A-7EE6-4342-B048-85BDC9FD1C3A}</a:tableStyleId>
              </a:tblPr>
              <a:tblGrid>
                <a:gridCol w="3048000"/>
              </a:tblGrid>
              <a:tr h="640080">
                <a:tc>
                  <a:txBody>
                    <a:bodyPr/>
                    <a:lstStyle/>
                    <a:p>
                      <a:r>
                        <a:rPr lang="en-CA" dirty="0" smtClean="0"/>
                        <a:t>What are Uranus’ rings made of?</a:t>
                      </a:r>
                      <a:endParaRPr lang="en-US" dirty="0"/>
                    </a:p>
                  </a:txBody>
                  <a:tcPr/>
                </a:tc>
              </a:tr>
              <a:tr h="370840">
                <a:tc>
                  <a:txBody>
                    <a:bodyPr/>
                    <a:lstStyle/>
                    <a:p>
                      <a:r>
                        <a:rPr lang="en-CA" dirty="0" smtClean="0"/>
                        <a:t>Ryan- “Water and sparkles”</a:t>
                      </a:r>
                      <a:endParaRPr lang="en-US" dirty="0"/>
                    </a:p>
                  </a:txBody>
                  <a:tcPr/>
                </a:tc>
              </a:tr>
              <a:tr h="370840">
                <a:tc>
                  <a:txBody>
                    <a:bodyPr/>
                    <a:lstStyle/>
                    <a:p>
                      <a:r>
                        <a:rPr lang="en-CA" dirty="0" smtClean="0"/>
                        <a:t>Landon- “rings”</a:t>
                      </a:r>
                      <a:endParaRPr lang="en-US" dirty="0"/>
                    </a:p>
                  </a:txBody>
                  <a:tcPr/>
                </a:tc>
              </a:tr>
              <a:tr h="370840">
                <a:tc>
                  <a:txBody>
                    <a:bodyPr/>
                    <a:lstStyle/>
                    <a:p>
                      <a:r>
                        <a:rPr lang="en-CA" dirty="0" smtClean="0"/>
                        <a:t>Calder-</a:t>
                      </a:r>
                      <a:r>
                        <a:rPr lang="en-CA" baseline="0" dirty="0" smtClean="0"/>
                        <a:t> “ice</a:t>
                      </a:r>
                      <a:endParaRPr lang="en-US" dirty="0"/>
                    </a:p>
                  </a:txBody>
                  <a:tcPr/>
                </a:tc>
              </a:tr>
              <a:tr h="370840">
                <a:tc>
                  <a:txBody>
                    <a:bodyPr/>
                    <a:lstStyle/>
                    <a:p>
                      <a:r>
                        <a:rPr lang="en-CA" dirty="0" err="1" smtClean="0"/>
                        <a:t>Rhylan</a:t>
                      </a:r>
                      <a:r>
                        <a:rPr lang="en-CA" dirty="0" smtClean="0"/>
                        <a:t>- “rings”</a:t>
                      </a:r>
                      <a:endParaRPr lang="en-US" dirty="0"/>
                    </a:p>
                  </a:txBody>
                  <a:tcPr/>
                </a:tc>
              </a:tr>
              <a:tr h="370840">
                <a:tc>
                  <a:txBody>
                    <a:bodyPr/>
                    <a:lstStyle/>
                    <a:p>
                      <a:r>
                        <a:rPr lang="en-CA" dirty="0" smtClean="0"/>
                        <a:t>Seth-</a:t>
                      </a:r>
                      <a:r>
                        <a:rPr lang="en-CA" baseline="0" dirty="0" smtClean="0"/>
                        <a:t> “water”</a:t>
                      </a:r>
                      <a:endParaRPr lang="en-US" dirty="0"/>
                    </a:p>
                  </a:txBody>
                  <a:tcPr/>
                </a:tc>
              </a:tr>
              <a:tr h="370840">
                <a:tc>
                  <a:txBody>
                    <a:bodyPr/>
                    <a:lstStyle/>
                    <a:p>
                      <a:r>
                        <a:rPr lang="en-CA" dirty="0" err="1" smtClean="0"/>
                        <a:t>Katryna</a:t>
                      </a:r>
                      <a:r>
                        <a:rPr lang="en-CA" dirty="0" smtClean="0"/>
                        <a:t>- “water”</a:t>
                      </a:r>
                      <a:endParaRPr lang="en-US" dirty="0"/>
                    </a:p>
                  </a:txBody>
                  <a:tcPr/>
                </a:tc>
              </a:tr>
              <a:tr h="370840">
                <a:tc>
                  <a:txBody>
                    <a:bodyPr/>
                    <a:lstStyle/>
                    <a:p>
                      <a:r>
                        <a:rPr lang="en-CA" dirty="0" err="1" smtClean="0"/>
                        <a:t>Izzy</a:t>
                      </a:r>
                      <a:r>
                        <a:rPr lang="en-CA" dirty="0" smtClean="0"/>
                        <a:t>- “ice”</a:t>
                      </a:r>
                      <a:endParaRPr lang="en-US" dirty="0"/>
                    </a:p>
                  </a:txBody>
                  <a:tcPr/>
                </a:tc>
              </a:tr>
            </a:tbl>
          </a:graphicData>
        </a:graphic>
      </p:graphicFrame>
      <p:sp>
        <p:nvSpPr>
          <p:cNvPr id="7" name="TextBox 6"/>
          <p:cNvSpPr txBox="1"/>
          <p:nvPr/>
        </p:nvSpPr>
        <p:spPr>
          <a:xfrm>
            <a:off x="6553200" y="4343400"/>
            <a:ext cx="2438400" cy="1477328"/>
          </a:xfrm>
          <a:prstGeom prst="rect">
            <a:avLst/>
          </a:prstGeom>
          <a:noFill/>
        </p:spPr>
        <p:txBody>
          <a:bodyPr wrap="square" rtlCol="0">
            <a:spAutoFit/>
          </a:bodyPr>
          <a:lstStyle/>
          <a:p>
            <a:r>
              <a:rPr lang="en-CA" dirty="0" smtClean="0"/>
              <a:t>We discovered through books again that Uranus’ rings are made of dust and rock.”</a:t>
            </a:r>
            <a:endParaRPr lang="en-US" dirty="0"/>
          </a:p>
        </p:txBody>
      </p:sp>
      <p:pic>
        <p:nvPicPr>
          <p:cNvPr id="6146" name="Picture 2" descr="http://t3.gstatic.com/images?q=tbn:ANd9GcTMo_inUV__H1CeNs5UUbPmSnwWaqTTf5pgpLbgkgzkClmEVQsfcQ"/>
          <p:cNvPicPr>
            <a:picLocks noChangeAspect="1" noChangeArrowheads="1"/>
          </p:cNvPicPr>
          <p:nvPr/>
        </p:nvPicPr>
        <p:blipFill>
          <a:blip r:embed="rId2" cstate="print"/>
          <a:srcRect/>
          <a:stretch>
            <a:fillRect/>
          </a:stretch>
        </p:blipFill>
        <p:spPr bwMode="auto">
          <a:xfrm>
            <a:off x="228600" y="4038600"/>
            <a:ext cx="2466975" cy="184785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278</TotalTime>
  <Words>1118</Words>
  <Application>Microsoft Office PowerPoint</Application>
  <PresentationFormat>On-screen Show (4:3)</PresentationFormat>
  <Paragraphs>94</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Rockets:  – Pre Kindergarten</vt:lpstr>
      <vt:lpstr>PowerPoint Presentation</vt:lpstr>
      <vt:lpstr>What do we need for the rocket ship? </vt:lpstr>
      <vt:lpstr>PowerPoint Presentation</vt:lpstr>
      <vt:lpstr>PowerPoint Presentation</vt:lpstr>
      <vt:lpstr>Our topic webs:</vt:lpstr>
      <vt:lpstr>PowerPoint Presentation</vt:lpstr>
      <vt:lpstr>We looked up all of the planets and what they look like...then painted them with water colors!</vt:lpstr>
      <vt:lpstr>PowerPoint Presentation</vt:lpstr>
      <vt:lpstr>A visit from a child’s mom. </vt:lpstr>
      <vt:lpstr>Paper Mache</vt:lpstr>
      <vt:lpstr>Drawing and Writing</vt:lpstr>
      <vt:lpstr>We joined the kindergarten group to do a couple of science experiments that they were doing. </vt:lpstr>
      <vt:lpstr>The Crater Experiment</vt:lpstr>
      <vt:lpstr>PowerPoint Presentation</vt:lpstr>
      <vt:lpstr>We then went back to working on planets. </vt:lpstr>
      <vt:lpstr>Asteroid Attack</vt:lpstr>
      <vt:lpstr>As I was programming one day...</vt:lpstr>
      <vt:lpstr>The finished Solar System</vt:lpstr>
      <vt:lpstr>And that ended our Planet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Color My World Staff</dc:creator>
  <cp:lastModifiedBy> </cp:lastModifiedBy>
  <cp:revision>34</cp:revision>
  <dcterms:created xsi:type="dcterms:W3CDTF">2013-04-01T16:12:13Z</dcterms:created>
  <dcterms:modified xsi:type="dcterms:W3CDTF">2013-06-11T15:42:16Z</dcterms:modified>
</cp:coreProperties>
</file>