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8" r:id="rId3"/>
    <p:sldId id="275" r:id="rId4"/>
    <p:sldId id="259" r:id="rId5"/>
    <p:sldId id="260" r:id="rId6"/>
    <p:sldId id="261" r:id="rId7"/>
    <p:sldId id="262" r:id="rId8"/>
    <p:sldId id="263" r:id="rId9"/>
    <p:sldId id="264" r:id="rId10"/>
    <p:sldId id="265" r:id="rId11"/>
    <p:sldId id="266" r:id="rId12"/>
    <p:sldId id="268" r:id="rId13"/>
    <p:sldId id="267"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28" autoAdjust="0"/>
  </p:normalViewPr>
  <p:slideViewPr>
    <p:cSldViewPr>
      <p:cViewPr>
        <p:scale>
          <a:sx n="51" d="100"/>
          <a:sy n="51" d="100"/>
        </p:scale>
        <p:origin x="-1080"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F24B1-6929-475A-A88B-7C8F98D7D840}" type="datetimeFigureOut">
              <a:rPr lang="en-US" smtClean="0"/>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3CD43-8E3A-40D2-B5BD-D37485D743AE}" type="slidenum">
              <a:rPr lang="en-US" smtClean="0"/>
              <a:t>‹#›</a:t>
            </a:fld>
            <a:endParaRPr lang="en-US"/>
          </a:p>
        </p:txBody>
      </p:sp>
    </p:spTree>
    <p:extLst>
      <p:ext uri="{BB962C8B-B14F-4D97-AF65-F5344CB8AC3E}">
        <p14:creationId xmlns:p14="http://schemas.microsoft.com/office/powerpoint/2010/main" val="88880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2B981F6-EB0D-48E4-949E-6B5464D6664A}" type="datetimeFigureOut">
              <a:rPr lang="en-US" smtClean="0"/>
              <a:t>6/11/2013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49F5FF1-3005-491F-9D89-8D895A3D002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B981F6-EB0D-48E4-949E-6B5464D6664A}"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B981F6-EB0D-48E4-949E-6B5464D6664A}"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B981F6-EB0D-48E4-949E-6B5464D6664A}"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B981F6-EB0D-48E4-949E-6B5464D6664A}"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49F5FF1-3005-491F-9D89-8D895A3D002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B981F6-EB0D-48E4-949E-6B5464D6664A}"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B981F6-EB0D-48E4-949E-6B5464D6664A}" type="datetimeFigureOut">
              <a:rPr lang="en-US" smtClean="0"/>
              <a:t>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B981F6-EB0D-48E4-949E-6B5464D6664A}" type="datetimeFigureOut">
              <a:rPr lang="en-US" smtClean="0"/>
              <a:t>6/11/2013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981F6-EB0D-48E4-949E-6B5464D6664A}" type="datetimeFigureOut">
              <a:rPr lang="en-US" smtClean="0"/>
              <a:t>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B981F6-EB0D-48E4-949E-6B5464D6664A}"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B981F6-EB0D-48E4-949E-6B5464D6664A}"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F5FF1-3005-491F-9D89-8D895A3D00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2B981F6-EB0D-48E4-949E-6B5464D6664A}" type="datetimeFigureOut">
              <a:rPr lang="en-US" smtClean="0"/>
              <a:t>6/11/2013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9F5FF1-3005-491F-9D89-8D895A3D002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TOOLS</a:t>
            </a:r>
            <a:endParaRPr lang="en-US" sz="6600" dirty="0"/>
          </a:p>
        </p:txBody>
      </p:sp>
      <p:sp>
        <p:nvSpPr>
          <p:cNvPr id="3" name="Subtitle 2"/>
          <p:cNvSpPr>
            <a:spLocks noGrp="1"/>
          </p:cNvSpPr>
          <p:nvPr>
            <p:ph type="subTitle" idx="1"/>
          </p:nvPr>
        </p:nvSpPr>
        <p:spPr>
          <a:xfrm>
            <a:off x="1295400" y="3352800"/>
            <a:ext cx="6400800" cy="1752600"/>
          </a:xfrm>
        </p:spPr>
        <p:txBody>
          <a:bodyPr>
            <a:normAutofit fontScale="55000" lnSpcReduction="20000"/>
          </a:bodyPr>
          <a:lstStyle/>
          <a:p>
            <a:endParaRPr lang="en-US" sz="4000" dirty="0" smtClean="0"/>
          </a:p>
          <a:p>
            <a:r>
              <a:rPr lang="en-US" sz="4000" dirty="0" smtClean="0"/>
              <a:t>Pre-Kindergarten</a:t>
            </a:r>
          </a:p>
          <a:p>
            <a:r>
              <a:rPr lang="en-US" sz="4000" dirty="0" smtClean="0"/>
              <a:t>Ages 3 &amp; 4 </a:t>
            </a:r>
          </a:p>
          <a:p>
            <a:r>
              <a:rPr lang="en-US" sz="4000" dirty="0" smtClean="0"/>
              <a:t>Dec 2012 to Feb 2013</a:t>
            </a:r>
          </a:p>
          <a:p>
            <a:r>
              <a:rPr lang="en-US" sz="4000" dirty="0" smtClean="0"/>
              <a:t>By: </a:t>
            </a:r>
            <a:r>
              <a:rPr lang="en-US" sz="4000" dirty="0" err="1" smtClean="0"/>
              <a:t>Tereen</a:t>
            </a:r>
            <a:r>
              <a:rPr lang="en-US" sz="4000" dirty="0" smtClean="0"/>
              <a:t> </a:t>
            </a:r>
            <a:r>
              <a:rPr lang="en-US" sz="4000" dirty="0" err="1" smtClean="0"/>
              <a:t>Beriault</a:t>
            </a:r>
            <a:r>
              <a:rPr lang="en-US" sz="4000" dirty="0" smtClean="0"/>
              <a:t> </a:t>
            </a:r>
          </a:p>
        </p:txBody>
      </p:sp>
      <p:pic>
        <p:nvPicPr>
          <p:cNvPr id="4" name="Picture 3" descr="1195421755148157000Andy_-_Tools_Hammer_Spanner_svg_thumb"/>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05000" y="2269315"/>
            <a:ext cx="942975" cy="895899"/>
          </a:xfrm>
          <a:prstGeom prst="rect">
            <a:avLst/>
          </a:prstGeom>
          <a:noFill/>
          <a:ln>
            <a:noFill/>
          </a:ln>
        </p:spPr>
      </p:pic>
      <p:pic>
        <p:nvPicPr>
          <p:cNvPr id="6" name="Picture 5" descr="11949852711717096105sega_per_legno_svg_thumb"/>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324600" y="2258652"/>
            <a:ext cx="787832" cy="847047"/>
          </a:xfrm>
          <a:prstGeom prst="rect">
            <a:avLst/>
          </a:prstGeom>
          <a:noFill/>
          <a:ln>
            <a:noFill/>
          </a:ln>
        </p:spPr>
      </p:pic>
    </p:spTree>
    <p:extLst>
      <p:ext uri="{BB962C8B-B14F-4D97-AF65-F5344CB8AC3E}">
        <p14:creationId xmlns:p14="http://schemas.microsoft.com/office/powerpoint/2010/main" val="22750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on our field trip</a:t>
            </a:r>
            <a:endParaRPr lang="en-US" dirty="0"/>
          </a:p>
        </p:txBody>
      </p:sp>
      <p:pic>
        <p:nvPicPr>
          <p:cNvPr id="5123" name="Picture 3" descr="P:\Pre-K 2012-2013 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545" y="2230438"/>
            <a:ext cx="272415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lyFamilyRCSSD.local\DFS\RedirW7\Staff\tereen.beriault\Documents\My Pictures\2013-04-05 Prek\Prek 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527" y="2230438"/>
            <a:ext cx="2743200" cy="365776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olyFamilyRCSSD.local\DFS\RedirW7\Staff\tereen.beriault\Documents\My Pictures\2013-04-05 Prek\Prek 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209800"/>
            <a:ext cx="2754982" cy="36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32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Pre-K 2012-2013 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09" y="889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Pre-K 2012-2013 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671332"/>
            <a:ext cx="21336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PRE-K Jan-Feb (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914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PRE-K Jan-Feb (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671332"/>
            <a:ext cx="2133600" cy="284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3200400"/>
            <a:ext cx="2057400" cy="3046988"/>
          </a:xfrm>
          <a:prstGeom prst="rect">
            <a:avLst/>
          </a:prstGeom>
          <a:noFill/>
        </p:spPr>
        <p:txBody>
          <a:bodyPr wrap="square" rtlCol="0">
            <a:spAutoFit/>
          </a:bodyPr>
          <a:lstStyle/>
          <a:p>
            <a:r>
              <a:rPr lang="en-US" sz="2400" dirty="0" smtClean="0"/>
              <a:t>After seeing all those houses being built we began to investigate what we could build.  </a:t>
            </a:r>
            <a:endParaRPr lang="en-US" sz="2400" dirty="0"/>
          </a:p>
        </p:txBody>
      </p:sp>
      <p:sp>
        <p:nvSpPr>
          <p:cNvPr id="5" name="TextBox 4"/>
          <p:cNvSpPr txBox="1"/>
          <p:nvPr/>
        </p:nvSpPr>
        <p:spPr>
          <a:xfrm>
            <a:off x="5638800" y="6400800"/>
            <a:ext cx="2895600" cy="369332"/>
          </a:xfrm>
          <a:prstGeom prst="rect">
            <a:avLst/>
          </a:prstGeom>
          <a:noFill/>
        </p:spPr>
        <p:txBody>
          <a:bodyPr wrap="square" rtlCol="0">
            <a:spAutoFit/>
          </a:bodyPr>
          <a:lstStyle/>
          <a:p>
            <a:r>
              <a:rPr lang="en-US" dirty="0" smtClean="0"/>
              <a:t>“We are making a road”.</a:t>
            </a:r>
            <a:endParaRPr lang="en-US" dirty="0"/>
          </a:p>
        </p:txBody>
      </p:sp>
      <p:sp>
        <p:nvSpPr>
          <p:cNvPr id="6" name="TextBox 5"/>
          <p:cNvSpPr txBox="1"/>
          <p:nvPr/>
        </p:nvSpPr>
        <p:spPr>
          <a:xfrm>
            <a:off x="257175" y="6400800"/>
            <a:ext cx="2971800" cy="369332"/>
          </a:xfrm>
          <a:prstGeom prst="rect">
            <a:avLst/>
          </a:prstGeom>
          <a:noFill/>
        </p:spPr>
        <p:txBody>
          <a:bodyPr wrap="square" rtlCol="0">
            <a:spAutoFit/>
          </a:bodyPr>
          <a:lstStyle/>
          <a:p>
            <a:r>
              <a:rPr lang="en-US" dirty="0" smtClean="0"/>
              <a:t>“I made a tower”.</a:t>
            </a:r>
            <a:endParaRPr lang="en-US" dirty="0"/>
          </a:p>
        </p:txBody>
      </p:sp>
      <p:sp>
        <p:nvSpPr>
          <p:cNvPr id="8" name="Title 7"/>
          <p:cNvSpPr>
            <a:spLocks noGrp="1"/>
          </p:cNvSpPr>
          <p:nvPr>
            <p:ph type="title"/>
          </p:nvPr>
        </p:nvSpPr>
        <p:spPr>
          <a:xfrm>
            <a:off x="457200" y="274638"/>
            <a:ext cx="8229600" cy="487362"/>
          </a:xfrm>
        </p:spPr>
        <p:txBody>
          <a:bodyPr>
            <a:normAutofit fontScale="90000"/>
          </a:bodyPr>
          <a:lstStyle/>
          <a:p>
            <a:r>
              <a:rPr lang="en-US" dirty="0" smtClean="0"/>
              <a:t>What can we build?  </a:t>
            </a:r>
            <a:endParaRPr lang="en-US" dirty="0"/>
          </a:p>
        </p:txBody>
      </p:sp>
      <p:sp>
        <p:nvSpPr>
          <p:cNvPr id="9" name="TextBox 8"/>
          <p:cNvSpPr txBox="1"/>
          <p:nvPr/>
        </p:nvSpPr>
        <p:spPr>
          <a:xfrm>
            <a:off x="5934364" y="3234975"/>
            <a:ext cx="2209800" cy="369332"/>
          </a:xfrm>
          <a:prstGeom prst="rect">
            <a:avLst/>
          </a:prstGeom>
          <a:noFill/>
        </p:spPr>
        <p:txBody>
          <a:bodyPr wrap="square" rtlCol="0">
            <a:spAutoFit/>
          </a:bodyPr>
          <a:lstStyle/>
          <a:p>
            <a:pPr algn="ctr"/>
            <a:r>
              <a:rPr lang="en-US" dirty="0" smtClean="0"/>
              <a:t>“A House”</a:t>
            </a:r>
            <a:endParaRPr lang="en-US" dirty="0"/>
          </a:p>
        </p:txBody>
      </p:sp>
      <p:sp>
        <p:nvSpPr>
          <p:cNvPr id="11" name="TextBox 10"/>
          <p:cNvSpPr txBox="1"/>
          <p:nvPr/>
        </p:nvSpPr>
        <p:spPr>
          <a:xfrm>
            <a:off x="1066800" y="3264932"/>
            <a:ext cx="1981200" cy="369332"/>
          </a:xfrm>
          <a:prstGeom prst="rect">
            <a:avLst/>
          </a:prstGeom>
          <a:noFill/>
        </p:spPr>
        <p:txBody>
          <a:bodyPr wrap="square" rtlCol="0">
            <a:spAutoFit/>
          </a:bodyPr>
          <a:lstStyle/>
          <a:p>
            <a:r>
              <a:rPr lang="en-US" dirty="0" smtClean="0"/>
              <a:t>“Tunnels”</a:t>
            </a:r>
            <a:endParaRPr lang="en-US" dirty="0"/>
          </a:p>
        </p:txBody>
      </p:sp>
    </p:spTree>
    <p:extLst>
      <p:ext uri="{BB962C8B-B14F-4D97-AF65-F5344CB8AC3E}">
        <p14:creationId xmlns:p14="http://schemas.microsoft.com/office/powerpoint/2010/main" val="463458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P:\Pre-K 2012-2013 0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64" y="2209800"/>
            <a:ext cx="238067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Pre-K 2012-2013 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400" y="4695535"/>
            <a:ext cx="2512290" cy="188421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P:\PRE-K Jan-Feb (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90" y="4725554"/>
            <a:ext cx="2512291" cy="1884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7126" y="718617"/>
            <a:ext cx="7543800" cy="1477328"/>
          </a:xfrm>
          <a:prstGeom prst="rect">
            <a:avLst/>
          </a:prstGeom>
          <a:noFill/>
        </p:spPr>
        <p:txBody>
          <a:bodyPr wrap="square" rtlCol="0">
            <a:spAutoFit/>
          </a:bodyPr>
          <a:lstStyle/>
          <a:p>
            <a:r>
              <a:rPr lang="en-US" dirty="0" smtClean="0"/>
              <a:t>Our project was shifting from tools to building.  We had a large refrigerator box that we decided to make something with.  After some brainstorming the students decided they wanted to make a house.  The girls wanted a mermaid house and the boys wanted a jungle house.  So the process began to build our own house.  </a:t>
            </a:r>
            <a:endParaRPr lang="en-US" dirty="0"/>
          </a:p>
        </p:txBody>
      </p:sp>
      <p:pic>
        <p:nvPicPr>
          <p:cNvPr id="7180" name="Picture 12" descr="P:\Pre-K 2012-2013 0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400" y="2209800"/>
            <a:ext cx="2362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P:\Pre-K 2012-2013 09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8218" y="2209800"/>
            <a:ext cx="2370399" cy="168254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P:\Pre-K 2012-2013 1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2120" y="4481944"/>
            <a:ext cx="1573357" cy="2097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3886200"/>
            <a:ext cx="4419600" cy="646331"/>
          </a:xfrm>
          <a:prstGeom prst="rect">
            <a:avLst/>
          </a:prstGeom>
          <a:noFill/>
        </p:spPr>
        <p:txBody>
          <a:bodyPr wrap="square" rtlCol="0">
            <a:spAutoFit/>
          </a:bodyPr>
          <a:lstStyle/>
          <a:p>
            <a:pPr algn="ctr"/>
            <a:r>
              <a:rPr lang="en-US" dirty="0" smtClean="0"/>
              <a:t>First we made a roof, cut out windows and began painting.  </a:t>
            </a:r>
            <a:endParaRPr lang="en-US" dirty="0"/>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solidFill>
                  <a:schemeClr val="accent1"/>
                </a:solidFill>
              </a:rPr>
              <a:t>Making Our Own House</a:t>
            </a:r>
            <a:endParaRPr lang="en-US" dirty="0">
              <a:solidFill>
                <a:schemeClr val="accent1"/>
              </a:solidFill>
            </a:endParaRPr>
          </a:p>
        </p:txBody>
      </p:sp>
    </p:spTree>
    <p:extLst>
      <p:ext uri="{BB962C8B-B14F-4D97-AF65-F5344CB8AC3E}">
        <p14:creationId xmlns:p14="http://schemas.microsoft.com/office/powerpoint/2010/main" val="824922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P:\Pre-K 2012-2013 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109" y="1743256"/>
            <a:ext cx="1524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P:\Pre-K 2012-2013 0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346" y="1896918"/>
            <a:ext cx="1524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PRE-K Jan-Feb (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8065" y="1856509"/>
            <a:ext cx="2707024" cy="20302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PRE-K Jan-Feb (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185228"/>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PRE-K Jan-Feb (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3891973"/>
            <a:ext cx="17526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PRE-K Jan-Feb (5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7711" y="4082473"/>
            <a:ext cx="2607733" cy="195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3527" y="1096925"/>
            <a:ext cx="2895600" cy="646331"/>
          </a:xfrm>
          <a:prstGeom prst="rect">
            <a:avLst/>
          </a:prstGeom>
          <a:noFill/>
        </p:spPr>
        <p:txBody>
          <a:bodyPr wrap="square" rtlCol="0">
            <a:spAutoFit/>
          </a:bodyPr>
          <a:lstStyle/>
          <a:p>
            <a:pPr algn="ctr"/>
            <a:r>
              <a:rPr lang="en-US" dirty="0" smtClean="0"/>
              <a:t>Making shingles for our house</a:t>
            </a:r>
            <a:endParaRPr lang="en-US" dirty="0"/>
          </a:p>
        </p:txBody>
      </p:sp>
      <p:sp>
        <p:nvSpPr>
          <p:cNvPr id="6" name="TextBox 5"/>
          <p:cNvSpPr txBox="1"/>
          <p:nvPr/>
        </p:nvSpPr>
        <p:spPr>
          <a:xfrm>
            <a:off x="5794277" y="1103852"/>
            <a:ext cx="2514600" cy="646331"/>
          </a:xfrm>
          <a:prstGeom prst="rect">
            <a:avLst/>
          </a:prstGeom>
          <a:noFill/>
        </p:spPr>
        <p:txBody>
          <a:bodyPr wrap="square" rtlCol="0">
            <a:spAutoFit/>
          </a:bodyPr>
          <a:lstStyle/>
          <a:p>
            <a:pPr algn="ctr"/>
            <a:r>
              <a:rPr lang="en-US" dirty="0" smtClean="0"/>
              <a:t>Making blinds for the windows</a:t>
            </a:r>
            <a:endParaRPr lang="en-US" dirty="0"/>
          </a:p>
        </p:txBody>
      </p:sp>
      <p:sp>
        <p:nvSpPr>
          <p:cNvPr id="7" name="Title 6"/>
          <p:cNvSpPr>
            <a:spLocks noGrp="1"/>
          </p:cNvSpPr>
          <p:nvPr>
            <p:ph type="title"/>
          </p:nvPr>
        </p:nvSpPr>
        <p:spPr>
          <a:xfrm>
            <a:off x="457200" y="274638"/>
            <a:ext cx="8229600" cy="506049"/>
          </a:xfrm>
        </p:spPr>
        <p:txBody>
          <a:bodyPr>
            <a:normAutofit fontScale="90000"/>
          </a:bodyPr>
          <a:lstStyle/>
          <a:p>
            <a:r>
              <a:rPr lang="en-US" dirty="0" smtClean="0">
                <a:solidFill>
                  <a:schemeClr val="accent1"/>
                </a:solidFill>
              </a:rPr>
              <a:t>The Building Process</a:t>
            </a:r>
            <a:endParaRPr lang="en-US" dirty="0">
              <a:solidFill>
                <a:schemeClr val="accent1"/>
              </a:solidFill>
            </a:endParaRPr>
          </a:p>
        </p:txBody>
      </p:sp>
    </p:spTree>
    <p:extLst>
      <p:ext uri="{BB962C8B-B14F-4D97-AF65-F5344CB8AC3E}">
        <p14:creationId xmlns:p14="http://schemas.microsoft.com/office/powerpoint/2010/main" val="82492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solidFill>
                  <a:schemeClr val="accent3">
                    <a:lumMod val="75000"/>
                  </a:schemeClr>
                </a:solidFill>
              </a:rPr>
              <a:t>The Finished Product</a:t>
            </a:r>
            <a:endParaRPr lang="en-US" sz="3600" dirty="0">
              <a:solidFill>
                <a:schemeClr val="accent3">
                  <a:lumMod val="75000"/>
                </a:schemeClr>
              </a:solidFill>
            </a:endParaRPr>
          </a:p>
        </p:txBody>
      </p:sp>
      <p:sp>
        <p:nvSpPr>
          <p:cNvPr id="2" name="Text Placeholder 1"/>
          <p:cNvSpPr>
            <a:spLocks noGrp="1"/>
          </p:cNvSpPr>
          <p:nvPr>
            <p:ph type="body" idx="1"/>
          </p:nvPr>
        </p:nvSpPr>
        <p:spPr/>
        <p:txBody>
          <a:bodyPr/>
          <a:lstStyle/>
          <a:p>
            <a:r>
              <a:rPr lang="en-US" dirty="0" smtClean="0">
                <a:solidFill>
                  <a:schemeClr val="accent1"/>
                </a:solidFill>
                <a:latin typeface="+mj-lt"/>
              </a:rPr>
              <a:t>THE MERMAID HOUSE</a:t>
            </a:r>
            <a:endParaRPr lang="en-US" dirty="0">
              <a:solidFill>
                <a:schemeClr val="accent1"/>
              </a:solidFill>
              <a:latin typeface="+mj-lt"/>
            </a:endParaRPr>
          </a:p>
        </p:txBody>
      </p:sp>
      <p:sp>
        <p:nvSpPr>
          <p:cNvPr id="6" name="Text Placeholder 5"/>
          <p:cNvSpPr>
            <a:spLocks noGrp="1"/>
          </p:cNvSpPr>
          <p:nvPr>
            <p:ph type="body" sz="half" idx="3"/>
          </p:nvPr>
        </p:nvSpPr>
        <p:spPr/>
        <p:txBody>
          <a:bodyPr/>
          <a:lstStyle/>
          <a:p>
            <a:r>
              <a:rPr lang="en-US" dirty="0" smtClean="0">
                <a:solidFill>
                  <a:schemeClr val="accent1"/>
                </a:solidFill>
              </a:rPr>
              <a:t>THE JUNGLE HOUSE</a:t>
            </a:r>
            <a:endParaRPr lang="en-US" dirty="0">
              <a:solidFill>
                <a:schemeClr val="accent1"/>
              </a:solidFill>
            </a:endParaRPr>
          </a:p>
        </p:txBody>
      </p:sp>
      <p:pic>
        <p:nvPicPr>
          <p:cNvPr id="1026" name="Picture 2" descr="\\HolyFamilyRCSSD.local\DFS\RedirW7\Staff\tereen.beriault\Documents\My Pictures\2013-04-05 Prek\Prek 008.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457200" y="2729111"/>
            <a:ext cx="4040188" cy="30301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olyFamilyRCSSD.local\DFS\RedirW7\Staff\tereen.beriault\Documents\My Pictures\2013-04-05 Prek\Prek 009.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45025" y="2728516"/>
            <a:ext cx="4041775" cy="303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6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927" y="685800"/>
            <a:ext cx="3505200" cy="1162050"/>
          </a:xfrm>
        </p:spPr>
        <p:txBody>
          <a:bodyPr>
            <a:noAutofit/>
          </a:bodyPr>
          <a:lstStyle/>
          <a:p>
            <a:pPr algn="ctr"/>
            <a:r>
              <a:rPr lang="en-US" sz="3200" dirty="0" smtClean="0"/>
              <a:t>Building Project with one of our Parent’s</a:t>
            </a:r>
            <a:br>
              <a:rPr lang="en-US" sz="3200" dirty="0" smtClean="0"/>
            </a:br>
            <a:endParaRPr lang="en-US" sz="3200" dirty="0"/>
          </a:p>
        </p:txBody>
      </p:sp>
      <p:sp>
        <p:nvSpPr>
          <p:cNvPr id="7" name="Text Placeholder 6"/>
          <p:cNvSpPr>
            <a:spLocks noGrp="1"/>
          </p:cNvSpPr>
          <p:nvPr>
            <p:ph type="body" idx="4294967295"/>
          </p:nvPr>
        </p:nvSpPr>
        <p:spPr>
          <a:xfrm>
            <a:off x="304800" y="1908968"/>
            <a:ext cx="3008313" cy="4602163"/>
          </a:xfrm>
        </p:spPr>
        <p:txBody>
          <a:bodyPr>
            <a:normAutofit lnSpcReduction="10000"/>
          </a:bodyPr>
          <a:lstStyle/>
          <a:p>
            <a:r>
              <a:rPr lang="en-US" sz="2000" dirty="0" smtClean="0"/>
              <a:t>Once our parents became aware of our project we had a dad volunteer to come build something with the class.  Since we were interested in building houses we decided to build a dog house for our stuffed toys.  He showed us different tools and let each of us have a turn helping.  </a:t>
            </a:r>
            <a:endParaRPr lang="en-US" sz="2000" dirty="0"/>
          </a:p>
        </p:txBody>
      </p:sp>
      <p:pic>
        <p:nvPicPr>
          <p:cNvPr id="9218" name="Picture 2" descr="P:\PRE-K Jan-Feb (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8100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P:\PRE-K Jan-Feb (1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100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PRE-K Jan-Feb (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43840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P:\PRE-K Jan-Feb (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438401"/>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PRE-K Jan-Feb (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6818" y="4419600"/>
            <a:ext cx="2382982" cy="18669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P:\PRE-K Jan-Feb (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4419600"/>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399" y="380999"/>
            <a:ext cx="5029200" cy="584775"/>
          </a:xfrm>
          <a:prstGeom prst="rect">
            <a:avLst/>
          </a:prstGeom>
          <a:noFill/>
        </p:spPr>
        <p:txBody>
          <a:bodyPr wrap="square" rtlCol="0">
            <a:spAutoFit/>
          </a:bodyPr>
          <a:lstStyle/>
          <a:p>
            <a:r>
              <a:rPr lang="en-US" sz="3200" dirty="0" smtClean="0">
                <a:solidFill>
                  <a:schemeClr val="accent1"/>
                </a:solidFill>
                <a:latin typeface="+mj-lt"/>
              </a:rPr>
              <a:t>Incorporating Literacy </a:t>
            </a:r>
            <a:endParaRPr lang="en-US" sz="3200" dirty="0">
              <a:solidFill>
                <a:schemeClr val="accent1"/>
              </a:solidFill>
              <a:latin typeface="+mj-lt"/>
            </a:endParaRPr>
          </a:p>
        </p:txBody>
      </p:sp>
      <p:pic>
        <p:nvPicPr>
          <p:cNvPr id="2050" name="Picture 2" descr="\\HolyFamilyRCSSD.local\DFS\RedirW7\Staff\tereen.beriault\Documents\My Pictures\2013-04-09 3 little pigs\3 little pigs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3581399"/>
            <a:ext cx="2203526" cy="2938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lyFamilyRCSSD.local\DFS\RedirW7\Staff\tereen.beriault\Documents\My Pictures\2013-04-09 3 little pigs\3 little pigs 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5848367" y="3399432"/>
            <a:ext cx="2476464" cy="33021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olyFamilyRCSSD.local\DFS\RedirW7\Staff\tereen.beriault\Documents\My Pictures\2013-04-09 3 little pigs\3 little pig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flipV="1">
            <a:off x="3314747" y="800053"/>
            <a:ext cx="2057308"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olyFamilyRCSSD.local\DFS\RedirW7\Staff\tereen.beriault\Documents\My Pictures\2013-04-09 3 little pigs\3 little pigs 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19400" y="3581400"/>
            <a:ext cx="2203526" cy="29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10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3">
                    <a:lumMod val="75000"/>
                  </a:schemeClr>
                </a:solidFill>
              </a:rPr>
              <a:t>CONCLUSION</a:t>
            </a:r>
            <a:endParaRPr lang="en-US" dirty="0">
              <a:solidFill>
                <a:schemeClr val="accent3">
                  <a:lumMod val="75000"/>
                </a:schemeClr>
              </a:solidFill>
            </a:endParaRPr>
          </a:p>
        </p:txBody>
      </p:sp>
      <p:sp>
        <p:nvSpPr>
          <p:cNvPr id="7" name="Content Placeholder 6"/>
          <p:cNvSpPr>
            <a:spLocks noGrp="1"/>
          </p:cNvSpPr>
          <p:nvPr>
            <p:ph idx="1"/>
          </p:nvPr>
        </p:nvSpPr>
        <p:spPr/>
        <p:txBody>
          <a:bodyPr>
            <a:normAutofit fontScale="92500" lnSpcReduction="20000"/>
          </a:bodyPr>
          <a:lstStyle/>
          <a:p>
            <a:r>
              <a:rPr lang="en-US" sz="1600" dirty="0" smtClean="0"/>
              <a:t>The project was shared with parents and our school community through bulletin boards and displaying our finished products (our own house and dog house).  We also made a class book about our field trip.  </a:t>
            </a:r>
          </a:p>
          <a:p>
            <a:endParaRPr lang="en-US" sz="1600" dirty="0" smtClean="0"/>
          </a:p>
          <a:p>
            <a:pPr marL="137160" indent="0">
              <a:buNone/>
            </a:pPr>
            <a:r>
              <a:rPr lang="en-US" sz="2200" dirty="0" smtClean="0">
                <a:solidFill>
                  <a:schemeClr val="accent1"/>
                </a:solidFill>
                <a:latin typeface="+mj-lt"/>
              </a:rPr>
              <a:t>What did students learn?</a:t>
            </a:r>
          </a:p>
          <a:p>
            <a:r>
              <a:rPr lang="en-US" sz="1600" dirty="0" smtClean="0"/>
              <a:t>They learned about different tools and their purpose.  They learned how houses are built and what tools are used. (Building vocabulary and knowledge)</a:t>
            </a:r>
          </a:p>
          <a:p>
            <a:r>
              <a:rPr lang="en-US" sz="1600" dirty="0" smtClean="0"/>
              <a:t>They worked together as a group to make decisions and create</a:t>
            </a:r>
          </a:p>
          <a:p>
            <a:r>
              <a:rPr lang="en-US" sz="1600" dirty="0" smtClean="0"/>
              <a:t>They shared tools and ideas with each other </a:t>
            </a:r>
          </a:p>
          <a:p>
            <a:r>
              <a:rPr lang="en-US" sz="1600" dirty="0" smtClean="0"/>
              <a:t>They related to their real life experiences</a:t>
            </a:r>
          </a:p>
          <a:p>
            <a:r>
              <a:rPr lang="en-US" sz="1600" dirty="0" smtClean="0"/>
              <a:t>Our project provided many opportunities for students to strengthen their fine motor skills, promote imagination and creativity, develop their social skills and relationships,  and problem solve.  </a:t>
            </a:r>
          </a:p>
          <a:p>
            <a:endParaRPr lang="en-US" sz="1600" dirty="0" smtClean="0"/>
          </a:p>
          <a:p>
            <a:pPr marL="137160" indent="0">
              <a:buNone/>
            </a:pPr>
            <a:r>
              <a:rPr lang="en-US" sz="2200" dirty="0" smtClean="0">
                <a:solidFill>
                  <a:schemeClr val="accent1"/>
                </a:solidFill>
                <a:latin typeface="+mj-lt"/>
              </a:rPr>
              <a:t>Reflection</a:t>
            </a:r>
            <a:r>
              <a:rPr lang="en-US" sz="1600" dirty="0"/>
              <a:t/>
            </a:r>
            <a:br>
              <a:rPr lang="en-US" sz="1600" dirty="0"/>
            </a:br>
            <a:r>
              <a:rPr lang="en-US" sz="1600" dirty="0" smtClean="0"/>
              <a:t>This was a great learning experience not only for the students but for myself.  I realized how capable my students are and how much more effective the learning is when they are excited about what they are learning.  I really tried to let the students guide the project and it was amazing where it went without me planning it all.  One of the biggest successes would be that all students were excited and they were eager to learn.  One of my biggest challenges would be documenting. </a:t>
            </a:r>
          </a:p>
          <a:p>
            <a:endParaRPr lang="en-US" dirty="0" smtClean="0"/>
          </a:p>
          <a:p>
            <a:endParaRPr lang="en-US" dirty="0" smtClean="0"/>
          </a:p>
          <a:p>
            <a:endParaRPr lang="en-US" dirty="0"/>
          </a:p>
        </p:txBody>
      </p:sp>
    </p:spTree>
    <p:extLst>
      <p:ext uri="{BB962C8B-B14F-4D97-AF65-F5344CB8AC3E}">
        <p14:creationId xmlns:p14="http://schemas.microsoft.com/office/powerpoint/2010/main" val="2148864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Watching for the “Spark”</a:t>
            </a:r>
            <a:endParaRPr lang="en-US" sz="4400" dirty="0"/>
          </a:p>
        </p:txBody>
      </p:sp>
      <p:pic>
        <p:nvPicPr>
          <p:cNvPr id="4" name="Content Placeholder 3" descr="Pre-K 2012 010"/>
          <p:cNvPicPr>
            <a:picLocks noGrp="1" noChangeAspect="1"/>
          </p:cNvPicPr>
          <p:nvPr isPhoto="1">
            <p:ph idx="1"/>
          </p:nvPr>
        </p:nvPicPr>
        <p:blipFill>
          <a:blip r:embed="rId2" cstate="print">
            <a:lum/>
            <a:extLst>
              <a:ext uri="{28A0092B-C50C-407E-A947-70E740481C1C}">
                <a14:useLocalDpi xmlns:a14="http://schemas.microsoft.com/office/drawing/2010/main" val="0"/>
              </a:ext>
            </a:extLst>
          </a:blip>
          <a:stretch>
            <a:fillRect/>
          </a:stretch>
        </p:blipFill>
        <p:spPr>
          <a:xfrm>
            <a:off x="3088456" y="1271770"/>
            <a:ext cx="3236144" cy="2385830"/>
          </a:xfrm>
          <a:prstGeom prst="rect">
            <a:avLst/>
          </a:prstGeom>
          <a:noFill/>
          <a:ln>
            <a:noFill/>
          </a:ln>
        </p:spPr>
      </p:pic>
      <p:pic>
        <p:nvPicPr>
          <p:cNvPr id="5" name="Picture 4" descr="Pre-K 2012 01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52400" y="3962400"/>
            <a:ext cx="2705100" cy="2171700"/>
          </a:xfrm>
          <a:prstGeom prst="rect">
            <a:avLst/>
          </a:prstGeom>
          <a:noFill/>
          <a:ln>
            <a:noFill/>
          </a:ln>
        </p:spPr>
      </p:pic>
      <p:pic>
        <p:nvPicPr>
          <p:cNvPr id="6" name="Picture 5" descr="Pre-K 2012 011"/>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6146800" y="3733800"/>
            <a:ext cx="2997200" cy="2247900"/>
          </a:xfrm>
          <a:prstGeom prst="rect">
            <a:avLst/>
          </a:prstGeom>
          <a:noFill/>
          <a:ln>
            <a:noFill/>
          </a:ln>
        </p:spPr>
      </p:pic>
      <p:sp>
        <p:nvSpPr>
          <p:cNvPr id="7" name="Rectangle 6"/>
          <p:cNvSpPr/>
          <p:nvPr/>
        </p:nvSpPr>
        <p:spPr>
          <a:xfrm>
            <a:off x="2299855" y="2967335"/>
            <a:ext cx="2819400" cy="923330"/>
          </a:xfrm>
          <a:prstGeom prst="rect">
            <a:avLst/>
          </a:prstGeom>
        </p:spPr>
        <p:txBody>
          <a:bodyPr wrap="square">
            <a:spAutoFit/>
          </a:bodyPr>
          <a:lstStyle/>
          <a:p>
            <a:endParaRPr lang="en-US" dirty="0" smtClean="0"/>
          </a:p>
          <a:p>
            <a:endParaRPr lang="en-US" dirty="0"/>
          </a:p>
          <a:p>
            <a:endParaRPr lang="en-US" dirty="0"/>
          </a:p>
        </p:txBody>
      </p:sp>
      <p:sp>
        <p:nvSpPr>
          <p:cNvPr id="11" name="Rectangle 10"/>
          <p:cNvSpPr/>
          <p:nvPr/>
        </p:nvSpPr>
        <p:spPr>
          <a:xfrm>
            <a:off x="2976513" y="2819400"/>
            <a:ext cx="3119487" cy="3046988"/>
          </a:xfrm>
          <a:prstGeom prst="rect">
            <a:avLst/>
          </a:prstGeom>
        </p:spPr>
        <p:txBody>
          <a:bodyPr wrap="square">
            <a:spAutoFit/>
          </a:bodyPr>
          <a:lstStyle/>
          <a:p>
            <a:endParaRPr lang="en-US" dirty="0" smtClean="0"/>
          </a:p>
          <a:p>
            <a:endParaRPr lang="en-US" dirty="0"/>
          </a:p>
          <a:p>
            <a:endParaRPr lang="en-US" dirty="0" smtClean="0"/>
          </a:p>
          <a:p>
            <a:endParaRPr lang="en-US" dirty="0" smtClean="0"/>
          </a:p>
          <a:p>
            <a:r>
              <a:rPr lang="en-US" sz="2000" dirty="0" smtClean="0"/>
              <a:t>The </a:t>
            </a:r>
            <a:r>
              <a:rPr lang="en-US" sz="2000" dirty="0"/>
              <a:t>legs on our </a:t>
            </a:r>
            <a:r>
              <a:rPr lang="en-US" sz="2000" dirty="0" smtClean="0"/>
              <a:t>tables in the classroom </a:t>
            </a:r>
            <a:r>
              <a:rPr lang="en-US" sz="2000" dirty="0"/>
              <a:t>needed changing.  Of course </a:t>
            </a:r>
            <a:r>
              <a:rPr lang="en-US" sz="2000" dirty="0" smtClean="0"/>
              <a:t>once we brought out the tools, everyone wanted to help.  </a:t>
            </a:r>
            <a:r>
              <a:rPr lang="en-US" sz="2000" dirty="0"/>
              <a:t>They were </a:t>
            </a:r>
            <a:r>
              <a:rPr lang="en-US" sz="2000" dirty="0" smtClean="0"/>
              <a:t>fascinated! </a:t>
            </a:r>
            <a:endParaRPr lang="en-US" sz="2000" dirty="0"/>
          </a:p>
        </p:txBody>
      </p:sp>
      <p:sp>
        <p:nvSpPr>
          <p:cNvPr id="3" name="Oval 2"/>
          <p:cNvSpPr/>
          <p:nvPr/>
        </p:nvSpPr>
        <p:spPr>
          <a:xfrm>
            <a:off x="2590800" y="5048250"/>
            <a:ext cx="152400" cy="2095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29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27" y="1066800"/>
            <a:ext cx="3581400" cy="762000"/>
          </a:xfrm>
        </p:spPr>
        <p:txBody>
          <a:bodyPr>
            <a:normAutofit/>
          </a:bodyPr>
          <a:lstStyle/>
          <a:p>
            <a:r>
              <a:rPr lang="en-US" sz="3600" dirty="0" smtClean="0"/>
              <a:t>Observations</a:t>
            </a:r>
            <a:endParaRPr lang="en-US" sz="3600" dirty="0"/>
          </a:p>
        </p:txBody>
      </p:sp>
      <p:sp>
        <p:nvSpPr>
          <p:cNvPr id="3" name="Text Placeholder 2"/>
          <p:cNvSpPr>
            <a:spLocks noGrp="1"/>
          </p:cNvSpPr>
          <p:nvPr>
            <p:ph type="body" idx="4294967295"/>
          </p:nvPr>
        </p:nvSpPr>
        <p:spPr>
          <a:xfrm>
            <a:off x="0" y="1905000"/>
            <a:ext cx="3008313" cy="4602163"/>
          </a:xfrm>
        </p:spPr>
        <p:txBody>
          <a:bodyPr>
            <a:normAutofit fontScale="92500" lnSpcReduction="20000"/>
          </a:bodyPr>
          <a:lstStyle/>
          <a:p>
            <a:r>
              <a:rPr lang="en-US" sz="2000" dirty="0" smtClean="0"/>
              <a:t>We </a:t>
            </a:r>
            <a:r>
              <a:rPr lang="en-US" sz="2000" dirty="0"/>
              <a:t>put out construction </a:t>
            </a:r>
            <a:r>
              <a:rPr lang="en-US" sz="2000" dirty="0" smtClean="0"/>
              <a:t>hats, overalls, work gloves </a:t>
            </a:r>
            <a:r>
              <a:rPr lang="en-US" sz="2000" dirty="0"/>
              <a:t>and added play tools to our dramatic play area</a:t>
            </a:r>
            <a:r>
              <a:rPr lang="en-US" sz="2000" dirty="0" smtClean="0"/>
              <a:t>.  We also had a family donate a tool bench for our class.  </a:t>
            </a:r>
            <a:r>
              <a:rPr lang="en-US" sz="2000" dirty="0"/>
              <a:t>We noticed that our students were constantly fixing things and incorporating tools into their dramatic play</a:t>
            </a:r>
            <a:r>
              <a:rPr lang="en-US" sz="2000" dirty="0" smtClean="0"/>
              <a:t>.  Our student’s interest had been identified.  </a:t>
            </a:r>
            <a:endParaRPr lang="en-US" sz="2000" dirty="0"/>
          </a:p>
          <a:p>
            <a:endParaRPr lang="en-US" dirty="0"/>
          </a:p>
        </p:txBody>
      </p:sp>
      <p:pic>
        <p:nvPicPr>
          <p:cNvPr id="1028" name="Picture 4" descr="P:\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399" y="3429000"/>
            <a:ext cx="2133601" cy="2844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re-K 2012 04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3886200" y="838200"/>
            <a:ext cx="3200400" cy="2400300"/>
          </a:xfrm>
          <a:prstGeom prst="rect">
            <a:avLst/>
          </a:prstGeom>
          <a:noFill/>
          <a:ln>
            <a:noFill/>
          </a:ln>
        </p:spPr>
      </p:pic>
      <p:pic>
        <p:nvPicPr>
          <p:cNvPr id="9" name="Picture 4" descr="P:\Pre-K 2012-2013 0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218" y="790523"/>
            <a:ext cx="1871740" cy="249565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Pre-K 2012-2013 0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37338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7078" y="228600"/>
            <a:ext cx="5694218" cy="646331"/>
          </a:xfrm>
          <a:prstGeom prst="rect">
            <a:avLst/>
          </a:prstGeom>
          <a:noFill/>
        </p:spPr>
        <p:txBody>
          <a:bodyPr wrap="square" rtlCol="0">
            <a:spAutoFit/>
          </a:bodyPr>
          <a:lstStyle/>
          <a:p>
            <a:pPr algn="ctr"/>
            <a:r>
              <a:rPr lang="en-US" sz="3600" dirty="0" smtClean="0">
                <a:solidFill>
                  <a:schemeClr val="accent3">
                    <a:lumMod val="75000"/>
                  </a:schemeClr>
                </a:solidFill>
                <a:latin typeface="+mj-lt"/>
              </a:rPr>
              <a:t>BEGINNING THE PROJECT</a:t>
            </a:r>
            <a:endParaRPr lang="en-US" sz="3600" dirty="0">
              <a:solidFill>
                <a:schemeClr val="accent3">
                  <a:lumMod val="75000"/>
                </a:schemeClr>
              </a:solidFill>
              <a:latin typeface="+mj-lt"/>
            </a:endParaRPr>
          </a:p>
        </p:txBody>
      </p:sp>
    </p:spTree>
    <p:extLst>
      <p:ext uri="{BB962C8B-B14F-4D97-AF65-F5344CB8AC3E}">
        <p14:creationId xmlns:p14="http://schemas.microsoft.com/office/powerpoint/2010/main" val="4075224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866053"/>
            <a:ext cx="8229600" cy="808038"/>
          </a:xfrm>
        </p:spPr>
        <p:txBody>
          <a:bodyPr>
            <a:noAutofit/>
          </a:bodyPr>
          <a:lstStyle/>
          <a:p>
            <a:pPr algn="ctr"/>
            <a:r>
              <a:rPr lang="en-US" sz="1800" dirty="0" smtClean="0"/>
              <a:t>An Invitation area was created and everyday the students came up with new ideas on what needed to be fixed and what tools should be used.  We even set up our own Home Depot store.   </a:t>
            </a:r>
            <a:endParaRPr lang="en-US" sz="1800" dirty="0"/>
          </a:p>
        </p:txBody>
      </p:sp>
      <p:pic>
        <p:nvPicPr>
          <p:cNvPr id="1026" name="Picture 2" descr="P:\Pre-K 2012-2013 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752600"/>
            <a:ext cx="2939473" cy="20161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Pre-K 2012-2013 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1676400" cy="20992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Pre-K 2012-2013 0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752600"/>
            <a:ext cx="2939473" cy="20161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Pre-K 2012 0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2939473" cy="21750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Pre-K 2012 0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4267200"/>
            <a:ext cx="2973852" cy="203854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P:\Pre-K 2012-2013 0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1" y="4059190"/>
            <a:ext cx="1676399" cy="2401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228600"/>
            <a:ext cx="5754126" cy="584775"/>
          </a:xfrm>
          <a:prstGeom prst="rect">
            <a:avLst/>
          </a:prstGeom>
          <a:noFill/>
        </p:spPr>
        <p:txBody>
          <a:bodyPr wrap="square" rtlCol="0">
            <a:spAutoFit/>
          </a:bodyPr>
          <a:lstStyle/>
          <a:p>
            <a:pPr algn="ctr"/>
            <a:r>
              <a:rPr lang="en-US" sz="3200" dirty="0" smtClean="0">
                <a:solidFill>
                  <a:schemeClr val="accent3">
                    <a:lumMod val="75000"/>
                  </a:schemeClr>
                </a:solidFill>
                <a:latin typeface="+mj-lt"/>
              </a:rPr>
              <a:t>DEVELOPING THE PROJECT</a:t>
            </a:r>
            <a:endParaRPr lang="en-US" sz="3200" dirty="0">
              <a:solidFill>
                <a:schemeClr val="accent3">
                  <a:lumMod val="75000"/>
                </a:schemeClr>
              </a:solidFill>
              <a:latin typeface="+mj-lt"/>
            </a:endParaRPr>
          </a:p>
        </p:txBody>
      </p:sp>
    </p:spTree>
    <p:extLst>
      <p:ext uri="{BB962C8B-B14F-4D97-AF65-F5344CB8AC3E}">
        <p14:creationId xmlns:p14="http://schemas.microsoft.com/office/powerpoint/2010/main" val="4173894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Pre-K 2012-2013 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75266"/>
            <a:ext cx="32004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Pre-K 2012-2013 0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089400"/>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Pre-K 2012-2013 0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57873"/>
            <a:ext cx="3200400" cy="22176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Pre-K 2012-2013 0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0" y="4048050"/>
            <a:ext cx="3238500" cy="2217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4873" y="228600"/>
            <a:ext cx="8229600" cy="762000"/>
          </a:xfrm>
        </p:spPr>
        <p:txBody>
          <a:bodyPr>
            <a:normAutofit fontScale="90000"/>
          </a:bodyPr>
          <a:lstStyle/>
          <a:p>
            <a:r>
              <a:rPr lang="en-US" dirty="0" smtClean="0"/>
              <a:t>We experienced using real tools!</a:t>
            </a:r>
            <a:endParaRPr lang="en-US" dirty="0"/>
          </a:p>
        </p:txBody>
      </p:sp>
      <p:sp>
        <p:nvSpPr>
          <p:cNvPr id="3" name="TextBox 2"/>
          <p:cNvSpPr txBox="1"/>
          <p:nvPr/>
        </p:nvSpPr>
        <p:spPr>
          <a:xfrm>
            <a:off x="609600" y="3429000"/>
            <a:ext cx="2971800" cy="369332"/>
          </a:xfrm>
          <a:prstGeom prst="rect">
            <a:avLst/>
          </a:prstGeom>
          <a:noFill/>
        </p:spPr>
        <p:txBody>
          <a:bodyPr wrap="square" rtlCol="0">
            <a:spAutoFit/>
          </a:bodyPr>
          <a:lstStyle/>
          <a:p>
            <a:pPr algn="ctr"/>
            <a:r>
              <a:rPr lang="en-US" dirty="0" smtClean="0"/>
              <a:t>Hammering</a:t>
            </a:r>
            <a:endParaRPr lang="en-US" dirty="0"/>
          </a:p>
        </p:txBody>
      </p:sp>
      <p:sp>
        <p:nvSpPr>
          <p:cNvPr id="4" name="TextBox 3"/>
          <p:cNvSpPr txBox="1"/>
          <p:nvPr/>
        </p:nvSpPr>
        <p:spPr>
          <a:xfrm>
            <a:off x="5257800" y="3429000"/>
            <a:ext cx="2895600" cy="646331"/>
          </a:xfrm>
          <a:prstGeom prst="rect">
            <a:avLst/>
          </a:prstGeom>
          <a:noFill/>
        </p:spPr>
        <p:txBody>
          <a:bodyPr wrap="square" rtlCol="0">
            <a:spAutoFit/>
          </a:bodyPr>
          <a:lstStyle/>
          <a:p>
            <a:pPr algn="ctr"/>
            <a:r>
              <a:rPr lang="en-US" dirty="0" smtClean="0"/>
              <a:t>Putting together nuts and bolts</a:t>
            </a:r>
            <a:endParaRPr lang="en-US" dirty="0"/>
          </a:p>
        </p:txBody>
      </p:sp>
      <p:sp>
        <p:nvSpPr>
          <p:cNvPr id="7" name="TextBox 6"/>
          <p:cNvSpPr txBox="1"/>
          <p:nvPr/>
        </p:nvSpPr>
        <p:spPr>
          <a:xfrm>
            <a:off x="762000" y="6477000"/>
            <a:ext cx="2667000" cy="369332"/>
          </a:xfrm>
          <a:prstGeom prst="rect">
            <a:avLst/>
          </a:prstGeom>
          <a:noFill/>
        </p:spPr>
        <p:txBody>
          <a:bodyPr wrap="square" rtlCol="0">
            <a:spAutoFit/>
          </a:bodyPr>
          <a:lstStyle/>
          <a:p>
            <a:pPr algn="ctr"/>
            <a:r>
              <a:rPr lang="en-US" dirty="0" smtClean="0"/>
              <a:t>Measuring </a:t>
            </a:r>
            <a:endParaRPr lang="en-US" dirty="0"/>
          </a:p>
        </p:txBody>
      </p:sp>
      <p:sp>
        <p:nvSpPr>
          <p:cNvPr id="10" name="TextBox 9"/>
          <p:cNvSpPr txBox="1"/>
          <p:nvPr/>
        </p:nvSpPr>
        <p:spPr>
          <a:xfrm>
            <a:off x="5715000" y="6400800"/>
            <a:ext cx="2286000" cy="369332"/>
          </a:xfrm>
          <a:prstGeom prst="rect">
            <a:avLst/>
          </a:prstGeom>
          <a:noFill/>
        </p:spPr>
        <p:txBody>
          <a:bodyPr wrap="square" rtlCol="0">
            <a:spAutoFit/>
          </a:bodyPr>
          <a:lstStyle/>
          <a:p>
            <a:pPr algn="ctr"/>
            <a:r>
              <a:rPr lang="en-US" dirty="0" smtClean="0"/>
              <a:t>Sawing</a:t>
            </a:r>
            <a:endParaRPr lang="en-US" dirty="0"/>
          </a:p>
        </p:txBody>
      </p:sp>
    </p:spTree>
    <p:extLst>
      <p:ext uri="{BB962C8B-B14F-4D97-AF65-F5344CB8AC3E}">
        <p14:creationId xmlns:p14="http://schemas.microsoft.com/office/powerpoint/2010/main" val="3245037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09" y="1066800"/>
            <a:ext cx="8229600" cy="1143000"/>
          </a:xfrm>
        </p:spPr>
        <p:txBody>
          <a:bodyPr>
            <a:noAutofit/>
          </a:bodyPr>
          <a:lstStyle/>
          <a:p>
            <a:r>
              <a:rPr lang="en-US" sz="2000" dirty="0" smtClean="0">
                <a:solidFill>
                  <a:schemeClr val="tx1"/>
                </a:solidFill>
              </a:rPr>
              <a:t>Together we created a web to find out what we know about tools and what we want to know.  We did the webbing process at the beginning of our project and the end</a:t>
            </a:r>
            <a:r>
              <a:rPr lang="en-US" sz="2000" dirty="0" smtClean="0"/>
              <a:t>.  </a:t>
            </a:r>
            <a:endParaRPr lang="en-US" sz="2000" dirty="0"/>
          </a:p>
        </p:txBody>
      </p:sp>
      <p:sp>
        <p:nvSpPr>
          <p:cNvPr id="3" name="TextBox 2"/>
          <p:cNvSpPr txBox="1"/>
          <p:nvPr/>
        </p:nvSpPr>
        <p:spPr>
          <a:xfrm>
            <a:off x="1600200" y="310784"/>
            <a:ext cx="5791200" cy="523220"/>
          </a:xfrm>
          <a:prstGeom prst="rect">
            <a:avLst/>
          </a:prstGeom>
          <a:noFill/>
        </p:spPr>
        <p:txBody>
          <a:bodyPr wrap="square" rtlCol="0">
            <a:spAutoFit/>
          </a:bodyPr>
          <a:lstStyle/>
          <a:p>
            <a:pPr algn="ctr"/>
            <a:r>
              <a:rPr lang="en-US" sz="2800" dirty="0" smtClean="0">
                <a:solidFill>
                  <a:schemeClr val="accent1"/>
                </a:solidFill>
                <a:latin typeface="+mj-lt"/>
              </a:rPr>
              <a:t>BRAINSTORMING</a:t>
            </a:r>
            <a:r>
              <a:rPr lang="en-US" sz="2800" dirty="0" smtClean="0">
                <a:solidFill>
                  <a:schemeClr val="accent3">
                    <a:lumMod val="75000"/>
                  </a:schemeClr>
                </a:solidFill>
                <a:latin typeface="+mj-lt"/>
              </a:rPr>
              <a:t> </a:t>
            </a:r>
            <a:endParaRPr lang="en-US" sz="2800" dirty="0">
              <a:solidFill>
                <a:schemeClr val="accent3">
                  <a:lumMod val="75000"/>
                </a:schemeClr>
              </a:solidFill>
              <a:latin typeface="+mj-lt"/>
            </a:endParaRPr>
          </a:p>
        </p:txBody>
      </p:sp>
      <p:pic>
        <p:nvPicPr>
          <p:cNvPr id="1026" name="Picture 2" descr="\\HolyFamilyRCSSD.local\DFS\RedirW7\Staff\tereen.beriault\Documents\My Pictures\2013-04-05 Prek\Prek 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547" y="2654615"/>
            <a:ext cx="4594505" cy="344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50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89575"/>
            <a:ext cx="8229600" cy="1143000"/>
          </a:xfrm>
        </p:spPr>
        <p:txBody>
          <a:bodyPr>
            <a:normAutofit fontScale="90000"/>
          </a:bodyPr>
          <a:lstStyle/>
          <a:p>
            <a:r>
              <a:rPr lang="en-US" sz="2000" dirty="0" smtClean="0">
                <a:solidFill>
                  <a:schemeClr val="tx1"/>
                </a:solidFill>
              </a:rPr>
              <a:t>After creating our web we realized that our students were most interested in finding out how to build a house.   Luckily a new development is going up close to our school so we decided to go for a walk to check it out.  </a:t>
            </a:r>
            <a:endParaRPr lang="en-US" sz="2000" dirty="0">
              <a:solidFill>
                <a:schemeClr val="tx1"/>
              </a:solidFill>
            </a:endParaRPr>
          </a:p>
        </p:txBody>
      </p:sp>
      <p:pic>
        <p:nvPicPr>
          <p:cNvPr id="1026" name="Picture 2" descr="P:\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09800"/>
            <a:ext cx="3429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0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908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67791" y="304799"/>
            <a:ext cx="4953000" cy="646331"/>
          </a:xfrm>
          <a:prstGeom prst="rect">
            <a:avLst/>
          </a:prstGeom>
          <a:noFill/>
        </p:spPr>
        <p:txBody>
          <a:bodyPr wrap="square" rtlCol="0">
            <a:spAutoFit/>
          </a:bodyPr>
          <a:lstStyle/>
          <a:p>
            <a:pPr algn="ctr"/>
            <a:r>
              <a:rPr lang="en-US" sz="3600" dirty="0" smtClean="0">
                <a:solidFill>
                  <a:schemeClr val="accent1"/>
                </a:solidFill>
                <a:latin typeface="+mj-lt"/>
              </a:rPr>
              <a:t>FIELD TRIP</a:t>
            </a:r>
            <a:r>
              <a:rPr lang="en-US" sz="3200" dirty="0" smtClean="0">
                <a:solidFill>
                  <a:schemeClr val="accent1"/>
                </a:solidFill>
                <a:latin typeface="+mj-lt"/>
              </a:rPr>
              <a:t> </a:t>
            </a:r>
            <a:endParaRPr lang="en-US" sz="3200" dirty="0">
              <a:solidFill>
                <a:schemeClr val="accent1"/>
              </a:solidFill>
              <a:latin typeface="+mj-lt"/>
            </a:endParaRPr>
          </a:p>
        </p:txBody>
      </p:sp>
    </p:spTree>
    <p:extLst>
      <p:ext uri="{BB962C8B-B14F-4D97-AF65-F5344CB8AC3E}">
        <p14:creationId xmlns:p14="http://schemas.microsoft.com/office/powerpoint/2010/main" val="334637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0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3528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836" y="456623"/>
            <a:ext cx="32258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0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56623"/>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0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3200400"/>
            <a:ext cx="2343150" cy="3124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8673" y="910800"/>
            <a:ext cx="1905000" cy="4801314"/>
          </a:xfrm>
          <a:prstGeom prst="rect">
            <a:avLst/>
          </a:prstGeom>
          <a:noFill/>
        </p:spPr>
        <p:txBody>
          <a:bodyPr wrap="square" rtlCol="0">
            <a:spAutoFit/>
          </a:bodyPr>
          <a:lstStyle/>
          <a:p>
            <a:r>
              <a:rPr lang="en-US" dirty="0" smtClean="0"/>
              <a:t>We saw so many great things happening!  We saw a cement truck pouring cement for a basement, houses at different stages of being built, windows being carried on a Zoom Boom.  We heard hammering, sawing, and big trucks.  </a:t>
            </a:r>
            <a:endParaRPr lang="en-US" dirty="0"/>
          </a:p>
        </p:txBody>
      </p:sp>
    </p:spTree>
    <p:extLst>
      <p:ext uri="{BB962C8B-B14F-4D97-AF65-F5344CB8AC3E}">
        <p14:creationId xmlns:p14="http://schemas.microsoft.com/office/powerpoint/2010/main" val="23092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036" y="1905000"/>
            <a:ext cx="3089564" cy="216015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0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05000"/>
            <a:ext cx="3126509" cy="21924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0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1491" y="4294909"/>
            <a:ext cx="3089564" cy="231717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0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199" y="4267200"/>
            <a:ext cx="3126509" cy="23448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3436" y="704671"/>
            <a:ext cx="8001000" cy="1200329"/>
          </a:xfrm>
          <a:prstGeom prst="rect">
            <a:avLst/>
          </a:prstGeom>
          <a:noFill/>
        </p:spPr>
        <p:txBody>
          <a:bodyPr wrap="square" rtlCol="0">
            <a:spAutoFit/>
          </a:bodyPr>
          <a:lstStyle/>
          <a:p>
            <a:r>
              <a:rPr lang="en-US" dirty="0" smtClean="0"/>
              <a:t>As we were checking out a house that was being framed, a very kind worker invited us in to have a tour!  So we were able to walk around and ask the worker some of our questions about how houses are built.  Our simple walk turned into the best unplanned field trip.  </a:t>
            </a:r>
            <a:endParaRPr lang="en-US" dirty="0"/>
          </a:p>
        </p:txBody>
      </p:sp>
      <p:sp>
        <p:nvSpPr>
          <p:cNvPr id="2" name="Title 1"/>
          <p:cNvSpPr>
            <a:spLocks noGrp="1"/>
          </p:cNvSpPr>
          <p:nvPr>
            <p:ph type="title"/>
          </p:nvPr>
        </p:nvSpPr>
        <p:spPr>
          <a:xfrm>
            <a:off x="457200" y="274638"/>
            <a:ext cx="8229600" cy="411162"/>
          </a:xfrm>
        </p:spPr>
        <p:txBody>
          <a:bodyPr>
            <a:noAutofit/>
          </a:bodyPr>
          <a:lstStyle/>
          <a:p>
            <a:r>
              <a:rPr lang="en-US" sz="3200" dirty="0" smtClean="0">
                <a:solidFill>
                  <a:schemeClr val="accent1"/>
                </a:solidFill>
              </a:rPr>
              <a:t>TOURING A HOUSE</a:t>
            </a:r>
            <a:endParaRPr lang="en-US" sz="3200" dirty="0">
              <a:solidFill>
                <a:schemeClr val="accent1"/>
              </a:solidFill>
            </a:endParaRPr>
          </a:p>
        </p:txBody>
      </p:sp>
    </p:spTree>
    <p:extLst>
      <p:ext uri="{BB962C8B-B14F-4D97-AF65-F5344CB8AC3E}">
        <p14:creationId xmlns:p14="http://schemas.microsoft.com/office/powerpoint/2010/main" val="1913268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443</TotalTime>
  <Words>688</Words>
  <Application>Microsoft Office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TOOLS</vt:lpstr>
      <vt:lpstr>Watching for the “Spark”</vt:lpstr>
      <vt:lpstr>Observations</vt:lpstr>
      <vt:lpstr>An Invitation area was created and everyday the students came up with new ideas on what needed to be fixed and what tools should be used.  We even set up our own Home Depot store.   </vt:lpstr>
      <vt:lpstr>We experienced using real tools!</vt:lpstr>
      <vt:lpstr>Together we created a web to find out what we know about tools and what we want to know.  We did the webbing process at the beginning of our project and the end.  </vt:lpstr>
      <vt:lpstr>After creating our web we realized that our students were most interested in finding out how to build a house.   Luckily a new development is going up close to our school so we decided to go for a walk to check it out.  </vt:lpstr>
      <vt:lpstr>PowerPoint Presentation</vt:lpstr>
      <vt:lpstr>TOURING A HOUSE</vt:lpstr>
      <vt:lpstr>Reflecting on our field trip</vt:lpstr>
      <vt:lpstr>What can we build?  </vt:lpstr>
      <vt:lpstr>Making Our Own House</vt:lpstr>
      <vt:lpstr>The Building Process</vt:lpstr>
      <vt:lpstr>The Finished Product</vt:lpstr>
      <vt:lpstr>Building Project with one of our Parent’s </vt:lpstr>
      <vt:lpstr>PowerPoint Presentation</vt:lpstr>
      <vt:lpstr>CONCLUSION</vt:lpstr>
    </vt:vector>
  </TitlesOfParts>
  <Company>Holy Family RCSSD #140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dc:title>
  <dc:creator>Tereen Beriault</dc:creator>
  <cp:lastModifiedBy> </cp:lastModifiedBy>
  <cp:revision>39</cp:revision>
  <dcterms:created xsi:type="dcterms:W3CDTF">2013-03-27T19:06:50Z</dcterms:created>
  <dcterms:modified xsi:type="dcterms:W3CDTF">2013-06-11T16:20:06Z</dcterms:modified>
</cp:coreProperties>
</file>