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2" r:id="rId4"/>
    <p:sldId id="260" r:id="rId5"/>
    <p:sldId id="261" r:id="rId6"/>
    <p:sldId id="263" r:id="rId7"/>
    <p:sldId id="264" r:id="rId8"/>
    <p:sldId id="265" r:id="rId9"/>
    <p:sldId id="267" r:id="rId10"/>
    <p:sldId id="272" r:id="rId11"/>
    <p:sldId id="286" r:id="rId12"/>
    <p:sldId id="285" r:id="rId13"/>
    <p:sldId id="284" r:id="rId14"/>
    <p:sldId id="289" r:id="rId15"/>
    <p:sldId id="288" r:id="rId16"/>
    <p:sldId id="283" r:id="rId17"/>
    <p:sldId id="279" r:id="rId18"/>
    <p:sldId id="280" r:id="rId19"/>
    <p:sldId id="281" r:id="rId20"/>
    <p:sldId id="290" r:id="rId21"/>
    <p:sldId id="282" r:id="rId22"/>
    <p:sldId id="274" r:id="rId23"/>
    <p:sldId id="275" r:id="rId24"/>
    <p:sldId id="276" r:id="rId25"/>
    <p:sldId id="277" r:id="rId26"/>
    <p:sldId id="278"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69" d="100"/>
          <a:sy n="69" d="100"/>
        </p:scale>
        <p:origin x="-11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11ED868-B68A-4466-8DA9-229CD3814091}" type="datetimeFigureOut">
              <a:rPr lang="en-CA" smtClean="0"/>
              <a:t>25/06/2014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6F44293-2B94-42C1-BD0E-D429FAB6A26D}" type="slidenum">
              <a:rPr lang="en-CA" smtClean="0"/>
              <a:t>‹#›</a:t>
            </a:fld>
            <a:endParaRPr lang="en-CA"/>
          </a:p>
        </p:txBody>
      </p:sp>
    </p:spTree>
    <p:extLst>
      <p:ext uri="{BB962C8B-B14F-4D97-AF65-F5344CB8AC3E}">
        <p14:creationId xmlns:p14="http://schemas.microsoft.com/office/powerpoint/2010/main" val="359396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11ED868-B68A-4466-8DA9-229CD3814091}" type="datetimeFigureOut">
              <a:rPr lang="en-CA" smtClean="0"/>
              <a:t>25/06/2014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6F44293-2B94-42C1-BD0E-D429FAB6A26D}" type="slidenum">
              <a:rPr lang="en-CA" smtClean="0"/>
              <a:t>‹#›</a:t>
            </a:fld>
            <a:endParaRPr lang="en-CA"/>
          </a:p>
        </p:txBody>
      </p:sp>
    </p:spTree>
    <p:extLst>
      <p:ext uri="{BB962C8B-B14F-4D97-AF65-F5344CB8AC3E}">
        <p14:creationId xmlns:p14="http://schemas.microsoft.com/office/powerpoint/2010/main" val="140819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11ED868-B68A-4466-8DA9-229CD3814091}" type="datetimeFigureOut">
              <a:rPr lang="en-CA" smtClean="0"/>
              <a:t>25/06/2014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6F44293-2B94-42C1-BD0E-D429FAB6A26D}" type="slidenum">
              <a:rPr lang="en-CA" smtClean="0"/>
              <a:t>‹#›</a:t>
            </a:fld>
            <a:endParaRPr lang="en-CA"/>
          </a:p>
        </p:txBody>
      </p:sp>
    </p:spTree>
    <p:extLst>
      <p:ext uri="{BB962C8B-B14F-4D97-AF65-F5344CB8AC3E}">
        <p14:creationId xmlns:p14="http://schemas.microsoft.com/office/powerpoint/2010/main" val="3477193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11ED868-B68A-4466-8DA9-229CD3814091}" type="datetimeFigureOut">
              <a:rPr lang="en-CA" smtClean="0"/>
              <a:t>25/06/2014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6F44293-2B94-42C1-BD0E-D429FAB6A26D}" type="slidenum">
              <a:rPr lang="en-CA" smtClean="0"/>
              <a:t>‹#›</a:t>
            </a:fld>
            <a:endParaRPr lang="en-CA"/>
          </a:p>
        </p:txBody>
      </p:sp>
    </p:spTree>
    <p:extLst>
      <p:ext uri="{BB962C8B-B14F-4D97-AF65-F5344CB8AC3E}">
        <p14:creationId xmlns:p14="http://schemas.microsoft.com/office/powerpoint/2010/main" val="2680411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1ED868-B68A-4466-8DA9-229CD3814091}" type="datetimeFigureOut">
              <a:rPr lang="en-CA" smtClean="0"/>
              <a:t>25/06/2014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6F44293-2B94-42C1-BD0E-D429FAB6A26D}" type="slidenum">
              <a:rPr lang="en-CA" smtClean="0"/>
              <a:t>‹#›</a:t>
            </a:fld>
            <a:endParaRPr lang="en-CA"/>
          </a:p>
        </p:txBody>
      </p:sp>
    </p:spTree>
    <p:extLst>
      <p:ext uri="{BB962C8B-B14F-4D97-AF65-F5344CB8AC3E}">
        <p14:creationId xmlns:p14="http://schemas.microsoft.com/office/powerpoint/2010/main" val="2444206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11ED868-B68A-4466-8DA9-229CD3814091}" type="datetimeFigureOut">
              <a:rPr lang="en-CA" smtClean="0"/>
              <a:t>25/06/2014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6F44293-2B94-42C1-BD0E-D429FAB6A26D}" type="slidenum">
              <a:rPr lang="en-CA" smtClean="0"/>
              <a:t>‹#›</a:t>
            </a:fld>
            <a:endParaRPr lang="en-CA"/>
          </a:p>
        </p:txBody>
      </p:sp>
    </p:spTree>
    <p:extLst>
      <p:ext uri="{BB962C8B-B14F-4D97-AF65-F5344CB8AC3E}">
        <p14:creationId xmlns:p14="http://schemas.microsoft.com/office/powerpoint/2010/main" val="4202767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11ED868-B68A-4466-8DA9-229CD3814091}" type="datetimeFigureOut">
              <a:rPr lang="en-CA" smtClean="0"/>
              <a:t>25/06/2014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6F44293-2B94-42C1-BD0E-D429FAB6A26D}" type="slidenum">
              <a:rPr lang="en-CA" smtClean="0"/>
              <a:t>‹#›</a:t>
            </a:fld>
            <a:endParaRPr lang="en-CA"/>
          </a:p>
        </p:txBody>
      </p:sp>
    </p:spTree>
    <p:extLst>
      <p:ext uri="{BB962C8B-B14F-4D97-AF65-F5344CB8AC3E}">
        <p14:creationId xmlns:p14="http://schemas.microsoft.com/office/powerpoint/2010/main" val="3427796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11ED868-B68A-4466-8DA9-229CD3814091}" type="datetimeFigureOut">
              <a:rPr lang="en-CA" smtClean="0"/>
              <a:t>25/06/2014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6F44293-2B94-42C1-BD0E-D429FAB6A26D}" type="slidenum">
              <a:rPr lang="en-CA" smtClean="0"/>
              <a:t>‹#›</a:t>
            </a:fld>
            <a:endParaRPr lang="en-CA"/>
          </a:p>
        </p:txBody>
      </p:sp>
    </p:spTree>
    <p:extLst>
      <p:ext uri="{BB962C8B-B14F-4D97-AF65-F5344CB8AC3E}">
        <p14:creationId xmlns:p14="http://schemas.microsoft.com/office/powerpoint/2010/main" val="242025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D868-B68A-4466-8DA9-229CD3814091}" type="datetimeFigureOut">
              <a:rPr lang="en-CA" smtClean="0"/>
              <a:t>25/06/2014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6F44293-2B94-42C1-BD0E-D429FAB6A26D}" type="slidenum">
              <a:rPr lang="en-CA" smtClean="0"/>
              <a:t>‹#›</a:t>
            </a:fld>
            <a:endParaRPr lang="en-CA"/>
          </a:p>
        </p:txBody>
      </p:sp>
    </p:spTree>
    <p:extLst>
      <p:ext uri="{BB962C8B-B14F-4D97-AF65-F5344CB8AC3E}">
        <p14:creationId xmlns:p14="http://schemas.microsoft.com/office/powerpoint/2010/main" val="124680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1ED868-B68A-4466-8DA9-229CD3814091}" type="datetimeFigureOut">
              <a:rPr lang="en-CA" smtClean="0"/>
              <a:t>25/06/2014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6F44293-2B94-42C1-BD0E-D429FAB6A26D}" type="slidenum">
              <a:rPr lang="en-CA" smtClean="0"/>
              <a:t>‹#›</a:t>
            </a:fld>
            <a:endParaRPr lang="en-CA"/>
          </a:p>
        </p:txBody>
      </p:sp>
    </p:spTree>
    <p:extLst>
      <p:ext uri="{BB962C8B-B14F-4D97-AF65-F5344CB8AC3E}">
        <p14:creationId xmlns:p14="http://schemas.microsoft.com/office/powerpoint/2010/main" val="3482750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1ED868-B68A-4466-8DA9-229CD3814091}" type="datetimeFigureOut">
              <a:rPr lang="en-CA" smtClean="0"/>
              <a:t>25/06/2014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6F44293-2B94-42C1-BD0E-D429FAB6A26D}" type="slidenum">
              <a:rPr lang="en-CA" smtClean="0"/>
              <a:t>‹#›</a:t>
            </a:fld>
            <a:endParaRPr lang="en-CA"/>
          </a:p>
        </p:txBody>
      </p:sp>
    </p:spTree>
    <p:extLst>
      <p:ext uri="{BB962C8B-B14F-4D97-AF65-F5344CB8AC3E}">
        <p14:creationId xmlns:p14="http://schemas.microsoft.com/office/powerpoint/2010/main" val="3236914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D868-B68A-4466-8DA9-229CD3814091}" type="datetimeFigureOut">
              <a:rPr lang="en-CA" smtClean="0"/>
              <a:t>25/06/2014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44293-2B94-42C1-BD0E-D429FAB6A26D}" type="slidenum">
              <a:rPr lang="en-CA" smtClean="0"/>
              <a:t>‹#›</a:t>
            </a:fld>
            <a:endParaRPr lang="en-CA"/>
          </a:p>
        </p:txBody>
      </p:sp>
    </p:spTree>
    <p:extLst>
      <p:ext uri="{BB962C8B-B14F-4D97-AF65-F5344CB8AC3E}">
        <p14:creationId xmlns:p14="http://schemas.microsoft.com/office/powerpoint/2010/main" val="289972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20755"/>
          <a:stretch/>
        </p:blipFill>
        <p:spPr>
          <a:xfrm>
            <a:off x="-2569" y="15949"/>
            <a:ext cx="9144000" cy="6384851"/>
          </a:xfrm>
          <a:prstGeom prst="rect">
            <a:avLst/>
          </a:prstGeom>
        </p:spPr>
      </p:pic>
    </p:spTree>
    <p:extLst>
      <p:ext uri="{BB962C8B-B14F-4D97-AF65-F5344CB8AC3E}">
        <p14:creationId xmlns:p14="http://schemas.microsoft.com/office/powerpoint/2010/main" val="3869520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2032423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7310559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95830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35234442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371600"/>
            <a:ext cx="6629400" cy="3970318"/>
          </a:xfrm>
          <a:prstGeom prst="rect">
            <a:avLst/>
          </a:prstGeom>
          <a:noFill/>
        </p:spPr>
        <p:txBody>
          <a:bodyPr wrap="square" rtlCol="0">
            <a:spAutoFit/>
          </a:bodyPr>
          <a:lstStyle/>
          <a:p>
            <a:r>
              <a:rPr lang="en-US" dirty="0"/>
              <a:t>The bird project lasted three months and was so rewarding.  It was great to have a topic that allowed us to explore outdoors when the weather permitted.  </a:t>
            </a:r>
          </a:p>
          <a:p>
            <a:endParaRPr lang="en-US" dirty="0"/>
          </a:p>
          <a:p>
            <a:r>
              <a:rPr lang="en-US" dirty="0"/>
              <a:t>Students were very engaged and interested in the topic.  Each day, we would allow time for the students to share with us the birds that they had seen the day before.  Even students with limited language were excited to tell us about the birds they saw.  </a:t>
            </a:r>
          </a:p>
          <a:p>
            <a:endParaRPr lang="en-US" dirty="0"/>
          </a:p>
          <a:p>
            <a:r>
              <a:rPr lang="en-US" dirty="0"/>
              <a:t>One of the most exciting parts of the project was the wonderful family engagement.  Parents shared resources, photos, videos and stories of birds.  There was a real connection between the home and school during the project.  Everyone knew that we were learning about birds!</a:t>
            </a:r>
            <a:endParaRPr lang="en-CA" dirty="0"/>
          </a:p>
        </p:txBody>
      </p:sp>
      <p:sp>
        <p:nvSpPr>
          <p:cNvPr id="3" name="TextBox 2"/>
          <p:cNvSpPr txBox="1"/>
          <p:nvPr/>
        </p:nvSpPr>
        <p:spPr>
          <a:xfrm>
            <a:off x="1664594" y="695665"/>
            <a:ext cx="5486400" cy="523220"/>
          </a:xfrm>
          <a:prstGeom prst="rect">
            <a:avLst/>
          </a:prstGeom>
          <a:noFill/>
        </p:spPr>
        <p:txBody>
          <a:bodyPr wrap="square" rtlCol="0">
            <a:spAutoFit/>
          </a:bodyPr>
          <a:lstStyle/>
          <a:p>
            <a:pPr algn="ctr"/>
            <a:r>
              <a:rPr lang="en-CA" sz="2800" dirty="0" smtClean="0"/>
              <a:t>Teacher Reflection</a:t>
            </a:r>
            <a:endParaRPr lang="en-CA" sz="2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4699" t="8579" r="25352" b="8707"/>
          <a:stretch/>
        </p:blipFill>
        <p:spPr>
          <a:xfrm>
            <a:off x="7147774" y="5085008"/>
            <a:ext cx="993840" cy="1543320"/>
          </a:xfrm>
          <a:prstGeom prst="rect">
            <a:avLst/>
          </a:prstGeom>
        </p:spPr>
      </p:pic>
    </p:spTree>
    <p:extLst>
      <p:ext uri="{BB962C8B-B14F-4D97-AF65-F5344CB8AC3E}">
        <p14:creationId xmlns:p14="http://schemas.microsoft.com/office/powerpoint/2010/main" val="1150908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9146"/>
            <a:ext cx="9144000" cy="4859708"/>
          </a:xfrm>
          <a:prstGeom prst="rect">
            <a:avLst/>
          </a:prstGeom>
        </p:spPr>
      </p:pic>
    </p:spTree>
    <p:extLst>
      <p:ext uri="{BB962C8B-B14F-4D97-AF65-F5344CB8AC3E}">
        <p14:creationId xmlns:p14="http://schemas.microsoft.com/office/powerpoint/2010/main" val="2150489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2604831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3633748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452867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709459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4292383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
            <a:ext cx="9144000" cy="6856122"/>
          </a:xfrm>
          <a:prstGeom prst="rect">
            <a:avLst/>
          </a:prstGeom>
        </p:spPr>
      </p:pic>
    </p:spTree>
    <p:extLst>
      <p:ext uri="{BB962C8B-B14F-4D97-AF65-F5344CB8AC3E}">
        <p14:creationId xmlns:p14="http://schemas.microsoft.com/office/powerpoint/2010/main" val="12139422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TotalTime>
  <Words>131</Words>
  <Application>Microsoft Office PowerPoint</Application>
  <PresentationFormat>On-screen Show (4:3)</PresentationFormat>
  <Paragraphs>6</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m.dizy</dc:creator>
  <cp:lastModifiedBy>Cheryl Erlandson</cp:lastModifiedBy>
  <cp:revision>22</cp:revision>
  <dcterms:created xsi:type="dcterms:W3CDTF">2014-04-04T17:07:03Z</dcterms:created>
  <dcterms:modified xsi:type="dcterms:W3CDTF">2014-06-25T17:36:43Z</dcterms:modified>
</cp:coreProperties>
</file>