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24E799E-4C91-40B1-BAF8-259E6F758A24}"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180049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24E799E-4C91-40B1-BAF8-259E6F758A24}"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181823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24E799E-4C91-40B1-BAF8-259E6F758A24}"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421455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24E799E-4C91-40B1-BAF8-259E6F758A24}"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357167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E799E-4C91-40B1-BAF8-259E6F758A24}" type="datetimeFigureOut">
              <a:rPr lang="en-CA" smtClean="0"/>
              <a:t>17/06/2014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3242819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24E799E-4C91-40B1-BAF8-259E6F758A24}" type="datetimeFigureOut">
              <a:rPr lang="en-CA" smtClean="0"/>
              <a:t>17/06/2014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76242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24E799E-4C91-40B1-BAF8-259E6F758A24}" type="datetimeFigureOut">
              <a:rPr lang="en-CA" smtClean="0"/>
              <a:t>17/06/2014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258784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24E799E-4C91-40B1-BAF8-259E6F758A24}" type="datetimeFigureOut">
              <a:rPr lang="en-CA" smtClean="0"/>
              <a:t>17/06/2014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248604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E799E-4C91-40B1-BAF8-259E6F758A24}" type="datetimeFigureOut">
              <a:rPr lang="en-CA" smtClean="0"/>
              <a:t>17/06/2014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411566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E799E-4C91-40B1-BAF8-259E6F758A24}" type="datetimeFigureOut">
              <a:rPr lang="en-CA" smtClean="0"/>
              <a:t>17/06/2014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12106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E799E-4C91-40B1-BAF8-259E6F758A24}" type="datetimeFigureOut">
              <a:rPr lang="en-CA" smtClean="0"/>
              <a:t>17/06/2014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F59F824-827F-4854-8441-A337F59D4FAB}" type="slidenum">
              <a:rPr lang="en-CA" smtClean="0"/>
              <a:t>‹#›</a:t>
            </a:fld>
            <a:endParaRPr lang="en-CA"/>
          </a:p>
        </p:txBody>
      </p:sp>
    </p:spTree>
    <p:extLst>
      <p:ext uri="{BB962C8B-B14F-4D97-AF65-F5344CB8AC3E}">
        <p14:creationId xmlns:p14="http://schemas.microsoft.com/office/powerpoint/2010/main" val="63771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E799E-4C91-40B1-BAF8-259E6F758A24}" type="datetimeFigureOut">
              <a:rPr lang="en-CA" smtClean="0"/>
              <a:t>17/06/2014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9F824-827F-4854-8441-A337F59D4FAB}" type="slidenum">
              <a:rPr lang="en-CA" smtClean="0"/>
              <a:t>‹#›</a:t>
            </a:fld>
            <a:endParaRPr lang="en-CA"/>
          </a:p>
        </p:txBody>
      </p:sp>
    </p:spTree>
    <p:extLst>
      <p:ext uri="{BB962C8B-B14F-4D97-AF65-F5344CB8AC3E}">
        <p14:creationId xmlns:p14="http://schemas.microsoft.com/office/powerpoint/2010/main" val="1132743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800199"/>
          </a:xfrm>
        </p:spPr>
        <p:txBody>
          <a:bodyPr>
            <a:noAutofit/>
          </a:bodyPr>
          <a:lstStyle/>
          <a:p>
            <a:r>
              <a:rPr lang="en-CA" sz="7200" b="1" dirty="0" smtClean="0">
                <a:latin typeface="Baskerville Old Face" panose="02020602080505020303" pitchFamily="18" charset="0"/>
              </a:rPr>
              <a:t>The Bunny Project!</a:t>
            </a:r>
            <a:endParaRPr lang="en-CA" sz="7200" b="1" dirty="0">
              <a:latin typeface="Baskerville Old Face" panose="02020602080505020303" pitchFamily="18" charset="0"/>
            </a:endParaRPr>
          </a:p>
        </p:txBody>
      </p:sp>
      <p:sp>
        <p:nvSpPr>
          <p:cNvPr id="3" name="Subtitle 2"/>
          <p:cNvSpPr>
            <a:spLocks noGrp="1"/>
          </p:cNvSpPr>
          <p:nvPr>
            <p:ph type="subTitle" idx="1"/>
          </p:nvPr>
        </p:nvSpPr>
        <p:spPr>
          <a:xfrm>
            <a:off x="1259632" y="5157192"/>
            <a:ext cx="6400800" cy="1273696"/>
          </a:xfrm>
        </p:spPr>
        <p:txBody>
          <a:bodyPr>
            <a:normAutofit lnSpcReduction="10000"/>
          </a:bodyPr>
          <a:lstStyle/>
          <a:p>
            <a:r>
              <a:rPr lang="en-CA" sz="3600" dirty="0" smtClean="0">
                <a:solidFill>
                  <a:schemeClr val="tx1"/>
                </a:solidFill>
              </a:rPr>
              <a:t>Submitted by: Marcella East and </a:t>
            </a:r>
          </a:p>
          <a:p>
            <a:r>
              <a:rPr lang="en-CA" sz="3600" dirty="0" err="1" smtClean="0">
                <a:solidFill>
                  <a:schemeClr val="tx1"/>
                </a:solidFill>
              </a:rPr>
              <a:t>Lacey</a:t>
            </a:r>
            <a:r>
              <a:rPr lang="en-CA" sz="3600" dirty="0" smtClean="0">
                <a:solidFill>
                  <a:schemeClr val="tx1"/>
                </a:solidFill>
              </a:rPr>
              <a:t> </a:t>
            </a:r>
            <a:r>
              <a:rPr lang="en-CA" sz="3600" dirty="0" err="1" smtClean="0">
                <a:solidFill>
                  <a:schemeClr val="tx1"/>
                </a:solidFill>
              </a:rPr>
              <a:t>Follensbee</a:t>
            </a:r>
            <a:endParaRPr lang="en-CA" sz="3600" dirty="0">
              <a:solidFill>
                <a:schemeClr val="tx1"/>
              </a:solidFill>
            </a:endParaRPr>
          </a:p>
        </p:txBody>
      </p:sp>
      <p:pic>
        <p:nvPicPr>
          <p:cNvPr id="3074" name="Picture 2" descr="https://encrypted-tbn1.gstatic.com/images?q=tbn:ANd9GcTA0O2aaF00KxlOQ6-sAB0RORqKqerr_Z-hsph2Yr6nvyYoPxlu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44823"/>
            <a:ext cx="4896544" cy="327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706037"/>
            <a:ext cx="2112412"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8451" y="680144"/>
            <a:ext cx="2295755" cy="172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226917"/>
            <a:ext cx="3139281" cy="235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7507" y="2830847"/>
            <a:ext cx="3147103" cy="236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399840"/>
            <a:ext cx="3483487" cy="261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44208" y="525317"/>
            <a:ext cx="2419201" cy="1015663"/>
          </a:xfrm>
          <a:prstGeom prst="rect">
            <a:avLst/>
          </a:prstGeom>
          <a:noFill/>
        </p:spPr>
        <p:txBody>
          <a:bodyPr wrap="square" rtlCol="0">
            <a:spAutoFit/>
          </a:bodyPr>
          <a:lstStyle/>
          <a:p>
            <a:pPr algn="ctr"/>
            <a:r>
              <a:rPr lang="en-CA" sz="2000" b="1" dirty="0" smtClean="0"/>
              <a:t>Creating bunny masks for dramatic play.</a:t>
            </a:r>
            <a:endParaRPr lang="en-CA" sz="2000" b="1" dirty="0"/>
          </a:p>
        </p:txBody>
      </p:sp>
      <p:sp>
        <p:nvSpPr>
          <p:cNvPr id="4" name="TextBox 3"/>
          <p:cNvSpPr txBox="1"/>
          <p:nvPr/>
        </p:nvSpPr>
        <p:spPr>
          <a:xfrm>
            <a:off x="323528" y="3573016"/>
            <a:ext cx="2520280" cy="2677656"/>
          </a:xfrm>
          <a:prstGeom prst="rect">
            <a:avLst/>
          </a:prstGeom>
          <a:noFill/>
        </p:spPr>
        <p:txBody>
          <a:bodyPr wrap="square" rtlCol="0">
            <a:spAutoFit/>
          </a:bodyPr>
          <a:lstStyle/>
          <a:p>
            <a:pPr algn="ctr"/>
            <a:r>
              <a:rPr lang="en-CA" sz="2400" b="1" dirty="0" smtClean="0"/>
              <a:t>After a walk  to  purchase “bunny food” at  the local grocery store,  we taste tested lettuce, carrots and chick peas!</a:t>
            </a:r>
            <a:endParaRPr lang="en-CA" sz="2400" b="1" dirty="0"/>
          </a:p>
        </p:txBody>
      </p:sp>
    </p:spTree>
    <p:extLst>
      <p:ext uri="{BB962C8B-B14F-4D97-AF65-F5344CB8AC3E}">
        <p14:creationId xmlns:p14="http://schemas.microsoft.com/office/powerpoint/2010/main" val="3038102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4491317" cy="336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302" y="3284983"/>
            <a:ext cx="4498047" cy="337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8064" y="548680"/>
            <a:ext cx="3806285" cy="1815882"/>
          </a:xfrm>
          <a:prstGeom prst="rect">
            <a:avLst/>
          </a:prstGeom>
          <a:noFill/>
        </p:spPr>
        <p:txBody>
          <a:bodyPr wrap="square" rtlCol="0">
            <a:spAutoFit/>
          </a:bodyPr>
          <a:lstStyle/>
          <a:p>
            <a:pPr algn="ctr"/>
            <a:r>
              <a:rPr lang="en-CA" sz="2800" b="1" dirty="0" smtClean="0"/>
              <a:t>Marcella brought a predator call so that  the children could hear a variety of rabbit cries!</a:t>
            </a:r>
            <a:endParaRPr lang="en-CA" sz="2800" b="1" dirty="0"/>
          </a:p>
        </p:txBody>
      </p:sp>
      <p:sp>
        <p:nvSpPr>
          <p:cNvPr id="3" name="TextBox 2"/>
          <p:cNvSpPr txBox="1"/>
          <p:nvPr/>
        </p:nvSpPr>
        <p:spPr>
          <a:xfrm>
            <a:off x="467544" y="3933056"/>
            <a:ext cx="3672408" cy="2677656"/>
          </a:xfrm>
          <a:prstGeom prst="rect">
            <a:avLst/>
          </a:prstGeom>
          <a:noFill/>
        </p:spPr>
        <p:txBody>
          <a:bodyPr wrap="square" rtlCol="0">
            <a:spAutoFit/>
          </a:bodyPr>
          <a:lstStyle/>
          <a:p>
            <a:pPr algn="ctr"/>
            <a:r>
              <a:rPr lang="en-CA" sz="2400" b="1" dirty="0" smtClean="0"/>
              <a:t>From this experience the children created a predator and prey game.  One child was the fox and the rest of the children were bunny rabbits hopping to a safe place.</a:t>
            </a:r>
            <a:endParaRPr lang="en-CA" sz="2400" b="1" dirty="0"/>
          </a:p>
        </p:txBody>
      </p:sp>
    </p:spTree>
    <p:extLst>
      <p:ext uri="{BB962C8B-B14F-4D97-AF65-F5344CB8AC3E}">
        <p14:creationId xmlns:p14="http://schemas.microsoft.com/office/powerpoint/2010/main" val="1423163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832" y="44624"/>
            <a:ext cx="4325633" cy="324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9" y="3585849"/>
            <a:ext cx="4363235" cy="327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798" y="3517518"/>
            <a:ext cx="4417545" cy="331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42" y="44623"/>
            <a:ext cx="4325634" cy="324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58248" y="2967335"/>
            <a:ext cx="542751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BUNNY VISIT DAY!</a:t>
            </a:r>
            <a:endParaRPr lang="en-US" sz="5400" b="1" dirty="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536094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06666"/>
            <a:ext cx="3240602" cy="24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3" y="189240"/>
            <a:ext cx="3707457" cy="278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63" y="3402215"/>
            <a:ext cx="3915204" cy="293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57653">
            <a:off x="3000504" y="626611"/>
            <a:ext cx="3707457" cy="278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5649440" y="3049266"/>
            <a:ext cx="3789040" cy="284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59667" y="4149080"/>
            <a:ext cx="2240525" cy="1815882"/>
          </a:xfrm>
          <a:prstGeom prst="rect">
            <a:avLst/>
          </a:prstGeom>
          <a:noFill/>
        </p:spPr>
        <p:txBody>
          <a:bodyPr wrap="square" rtlCol="0">
            <a:spAutoFit/>
          </a:bodyPr>
          <a:lstStyle/>
          <a:p>
            <a:pPr algn="ctr"/>
            <a:r>
              <a:rPr lang="en-CA" sz="2800" b="1" dirty="0" smtClean="0"/>
              <a:t>Building a BUNNY HUTCH </a:t>
            </a:r>
          </a:p>
          <a:p>
            <a:pPr algn="ctr"/>
            <a:r>
              <a:rPr lang="en-CA" sz="2800" b="1" dirty="0" smtClean="0"/>
              <a:t>of our own!</a:t>
            </a:r>
            <a:endParaRPr lang="en-CA" sz="2800" b="1" dirty="0"/>
          </a:p>
        </p:txBody>
      </p:sp>
    </p:spTree>
    <p:extLst>
      <p:ext uri="{BB962C8B-B14F-4D97-AF65-F5344CB8AC3E}">
        <p14:creationId xmlns:p14="http://schemas.microsoft.com/office/powerpoint/2010/main" val="2523962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62005"/>
            <a:ext cx="4139505" cy="310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243" y="0"/>
            <a:ext cx="4355529" cy="326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005202"/>
            <a:ext cx="2771353" cy="369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3902" y="2564904"/>
            <a:ext cx="3554681" cy="266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16216" y="3539212"/>
            <a:ext cx="2350556" cy="3170099"/>
          </a:xfrm>
          <a:prstGeom prst="rect">
            <a:avLst/>
          </a:prstGeom>
          <a:noFill/>
        </p:spPr>
        <p:txBody>
          <a:bodyPr wrap="square" rtlCol="0">
            <a:spAutoFit/>
          </a:bodyPr>
          <a:lstStyle/>
          <a:p>
            <a:pPr algn="ctr"/>
            <a:r>
              <a:rPr lang="en-CA" sz="4000" b="1" dirty="0" smtClean="0"/>
              <a:t>Learning  the BUNNY HOP dance!</a:t>
            </a:r>
            <a:endParaRPr lang="en-CA" sz="4000" b="1" dirty="0"/>
          </a:p>
        </p:txBody>
      </p:sp>
      <p:sp>
        <p:nvSpPr>
          <p:cNvPr id="3" name="TextBox 2"/>
          <p:cNvSpPr txBox="1"/>
          <p:nvPr/>
        </p:nvSpPr>
        <p:spPr>
          <a:xfrm>
            <a:off x="3062155" y="5814556"/>
            <a:ext cx="3228751" cy="707886"/>
          </a:xfrm>
          <a:prstGeom prst="rect">
            <a:avLst/>
          </a:prstGeom>
          <a:noFill/>
        </p:spPr>
        <p:txBody>
          <a:bodyPr wrap="square" rtlCol="0">
            <a:spAutoFit/>
          </a:bodyPr>
          <a:lstStyle/>
          <a:p>
            <a:pPr algn="ctr"/>
            <a:r>
              <a:rPr lang="en-CA" sz="2000" b="1" dirty="0" smtClean="0"/>
              <a:t>Music, Rhythm and Gross Motor</a:t>
            </a:r>
            <a:endParaRPr lang="en-CA" sz="2000" b="1" dirty="0"/>
          </a:p>
        </p:txBody>
      </p:sp>
    </p:spTree>
    <p:extLst>
      <p:ext uri="{BB962C8B-B14F-4D97-AF65-F5344CB8AC3E}">
        <p14:creationId xmlns:p14="http://schemas.microsoft.com/office/powerpoint/2010/main" val="331540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t>Representations  of  our new  found knowledge!</a:t>
            </a:r>
            <a:endParaRPr lang="en-CA" b="1" dirty="0"/>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215" y="1710509"/>
            <a:ext cx="4830508" cy="362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0509"/>
            <a:ext cx="4715569" cy="353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814823"/>
            <a:ext cx="3819161" cy="286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056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b="1" dirty="0" smtClean="0"/>
              <a:t>Bunny Project Finale</a:t>
            </a:r>
            <a:endParaRPr lang="en-CA" sz="6000" b="1" dirty="0"/>
          </a:p>
        </p:txBody>
      </p:sp>
      <p:sp>
        <p:nvSpPr>
          <p:cNvPr id="3" name="TextBox 2"/>
          <p:cNvSpPr txBox="1"/>
          <p:nvPr/>
        </p:nvSpPr>
        <p:spPr>
          <a:xfrm>
            <a:off x="216242" y="1556792"/>
            <a:ext cx="8568952" cy="830997"/>
          </a:xfrm>
          <a:prstGeom prst="rect">
            <a:avLst/>
          </a:prstGeom>
          <a:noFill/>
        </p:spPr>
        <p:txBody>
          <a:bodyPr wrap="square" rtlCol="0">
            <a:spAutoFit/>
          </a:bodyPr>
          <a:lstStyle/>
          <a:p>
            <a:pPr algn="ctr"/>
            <a:r>
              <a:rPr lang="en-CA" sz="2400" b="1" dirty="0" smtClean="0"/>
              <a:t>The Project was concluded with a bulletin board display in the public school for all the parents and community members to view. </a:t>
            </a:r>
            <a:endParaRPr lang="en-CA" sz="2400" b="1"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42" y="2387789"/>
            <a:ext cx="4139734" cy="310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977" y="2387789"/>
            <a:ext cx="4024463" cy="301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6242" y="5492328"/>
            <a:ext cx="8676238" cy="1015663"/>
          </a:xfrm>
          <a:prstGeom prst="rect">
            <a:avLst/>
          </a:prstGeom>
          <a:noFill/>
        </p:spPr>
        <p:txBody>
          <a:bodyPr wrap="square" rtlCol="0">
            <a:spAutoFit/>
          </a:bodyPr>
          <a:lstStyle/>
          <a:p>
            <a:pPr algn="ctr"/>
            <a:r>
              <a:rPr lang="en-CA" sz="2000" b="1" dirty="0" smtClean="0"/>
              <a:t>The children made nest cookies complete with baby bunnies on the last day before Easter break.  Their inquiries have moved on to where lettuce and carrots come from, so our focus will be on seeds, planting and growing our garden!</a:t>
            </a:r>
            <a:endParaRPr lang="en-CA" sz="2000" b="1" dirty="0"/>
          </a:p>
        </p:txBody>
      </p:sp>
    </p:spTree>
    <p:extLst>
      <p:ext uri="{BB962C8B-B14F-4D97-AF65-F5344CB8AC3E}">
        <p14:creationId xmlns:p14="http://schemas.microsoft.com/office/powerpoint/2010/main" val="303968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b="1" dirty="0" smtClean="0"/>
              <a:t>Information</a:t>
            </a:r>
            <a:endParaRPr lang="en-CA" sz="6000" b="1" dirty="0"/>
          </a:p>
        </p:txBody>
      </p:sp>
      <p:sp>
        <p:nvSpPr>
          <p:cNvPr id="3" name="Content Placeholder 2"/>
          <p:cNvSpPr>
            <a:spLocks noGrp="1"/>
          </p:cNvSpPr>
          <p:nvPr>
            <p:ph idx="1"/>
          </p:nvPr>
        </p:nvSpPr>
        <p:spPr/>
        <p:txBody>
          <a:bodyPr>
            <a:normAutofit/>
          </a:bodyPr>
          <a:lstStyle/>
          <a:p>
            <a:pPr marL="0" indent="0" algn="ctr">
              <a:buNone/>
            </a:pPr>
            <a:r>
              <a:rPr lang="en-CA" sz="3600" dirty="0" smtClean="0"/>
              <a:t>The children who participated in the bunny project were between two and 10 years of age.  The children range from drop in, part time and full time hours of participation.  The staff participating in the project were Marcella, </a:t>
            </a:r>
            <a:r>
              <a:rPr lang="en-CA" sz="3600" dirty="0" err="1" smtClean="0"/>
              <a:t>Lacey</a:t>
            </a:r>
            <a:r>
              <a:rPr lang="en-CA" sz="3600" dirty="0" smtClean="0"/>
              <a:t>, Robyn, and </a:t>
            </a:r>
            <a:r>
              <a:rPr lang="en-CA" sz="3600" dirty="0" err="1" smtClean="0"/>
              <a:t>Kassi</a:t>
            </a:r>
            <a:r>
              <a:rPr lang="en-CA" sz="3600" dirty="0" smtClean="0"/>
              <a:t>. </a:t>
            </a:r>
            <a:endParaRPr lang="en-CA" sz="3600" dirty="0"/>
          </a:p>
        </p:txBody>
      </p:sp>
    </p:spTree>
    <p:extLst>
      <p:ext uri="{BB962C8B-B14F-4D97-AF65-F5344CB8AC3E}">
        <p14:creationId xmlns:p14="http://schemas.microsoft.com/office/powerpoint/2010/main" val="354261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32656"/>
            <a:ext cx="8640960" cy="4176464"/>
          </a:xfrm>
        </p:spPr>
        <p:txBody>
          <a:bodyPr>
            <a:noAutofit/>
          </a:bodyPr>
          <a:lstStyle/>
          <a:p>
            <a:r>
              <a:rPr lang="en-CA" b="1" dirty="0" smtClean="0">
                <a:solidFill>
                  <a:schemeClr val="tx1"/>
                </a:solidFill>
              </a:rPr>
              <a:t>The project began after </a:t>
            </a:r>
            <a:r>
              <a:rPr lang="en-CA" b="1" dirty="0" err="1" smtClean="0">
                <a:solidFill>
                  <a:schemeClr val="tx1"/>
                </a:solidFill>
              </a:rPr>
              <a:t>Lacey</a:t>
            </a:r>
            <a:r>
              <a:rPr lang="en-CA" b="1" dirty="0" smtClean="0">
                <a:solidFill>
                  <a:schemeClr val="tx1"/>
                </a:solidFill>
              </a:rPr>
              <a:t> started reading books for our Spring unit to the children.  One book talked about a little bunny rabbit and the children began to ask many questions about bunny rabbits.  </a:t>
            </a:r>
            <a:r>
              <a:rPr lang="en-CA" b="1" dirty="0" err="1" smtClean="0">
                <a:solidFill>
                  <a:schemeClr val="tx1"/>
                </a:solidFill>
              </a:rPr>
              <a:t>Lacey</a:t>
            </a:r>
            <a:r>
              <a:rPr lang="en-CA" b="1" dirty="0" smtClean="0">
                <a:solidFill>
                  <a:schemeClr val="tx1"/>
                </a:solidFill>
              </a:rPr>
              <a:t> asked the children if this was something they wanted to learn more about. They were very excited to get started!  </a:t>
            </a:r>
            <a:endParaRPr lang="en-CA"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293097"/>
            <a:ext cx="2714725" cy="203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293096"/>
            <a:ext cx="2714728" cy="203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293097"/>
            <a:ext cx="2795790" cy="209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027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We created a project web and began gathering information!</a:t>
            </a:r>
            <a:endParaRPr lang="en-CA"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4248472" cy="318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964673"/>
            <a:ext cx="4267781" cy="320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429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t>I</a:t>
            </a:r>
            <a:r>
              <a:rPr lang="en-CA" b="1" dirty="0" smtClean="0"/>
              <a:t>nitial representations of rabbits  </a:t>
            </a:r>
            <a:endParaRPr lang="en-CA"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51" y="2996952"/>
            <a:ext cx="393676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373851"/>
            <a:ext cx="4132700" cy="309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117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Library Visit</a:t>
            </a:r>
            <a:endParaRPr lang="en-CA"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340768"/>
            <a:ext cx="6278562"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873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Visiting Expert</a:t>
            </a:r>
            <a:endParaRPr lang="en-CA"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888019"/>
            <a:ext cx="3699354" cy="277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825" y="1165554"/>
            <a:ext cx="3639671" cy="272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63" y="1299725"/>
            <a:ext cx="3319366" cy="259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19872" y="1988840"/>
            <a:ext cx="1944216" cy="1200329"/>
          </a:xfrm>
          <a:prstGeom prst="rect">
            <a:avLst/>
          </a:prstGeom>
          <a:noFill/>
        </p:spPr>
        <p:txBody>
          <a:bodyPr wrap="square" rtlCol="0">
            <a:spAutoFit/>
          </a:bodyPr>
          <a:lstStyle/>
          <a:p>
            <a:pPr algn="ctr"/>
            <a:r>
              <a:rPr lang="en-CA" b="1" dirty="0" smtClean="0"/>
              <a:t>Laura James from Grasslands National Park Canada</a:t>
            </a:r>
            <a:endParaRPr lang="en-CA" b="1" dirty="0"/>
          </a:p>
        </p:txBody>
      </p:sp>
    </p:spTree>
    <p:extLst>
      <p:ext uri="{BB962C8B-B14F-4D97-AF65-F5344CB8AC3E}">
        <p14:creationId xmlns:p14="http://schemas.microsoft.com/office/powerpoint/2010/main" val="1469601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b="1" dirty="0" smtClean="0"/>
              <a:t>Bunny Project Activities</a:t>
            </a:r>
            <a:endParaRPr lang="en-CA" sz="5400" b="1"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1228" y="1395612"/>
            <a:ext cx="2770125" cy="205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398724">
            <a:off x="225954" y="1934351"/>
            <a:ext cx="2344272" cy="175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9501" y="2464027"/>
            <a:ext cx="2592288" cy="194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0147" y="4010142"/>
            <a:ext cx="2907007" cy="218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9501" y="4488631"/>
            <a:ext cx="2778255" cy="208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68012" y="1222219"/>
            <a:ext cx="2995265" cy="1200329"/>
          </a:xfrm>
          <a:prstGeom prst="rect">
            <a:avLst/>
          </a:prstGeom>
          <a:noFill/>
        </p:spPr>
        <p:txBody>
          <a:bodyPr wrap="square" rtlCol="0">
            <a:spAutoFit/>
          </a:bodyPr>
          <a:lstStyle/>
          <a:p>
            <a:pPr algn="ctr"/>
            <a:r>
              <a:rPr lang="en-CA" b="1" dirty="0" smtClean="0"/>
              <a:t>We got sticky while working on our fine motor skills  gluing  cotton balls  on puppets!</a:t>
            </a:r>
            <a:endParaRPr lang="en-CA" b="1" dirty="0"/>
          </a:p>
        </p:txBody>
      </p:sp>
      <p:sp>
        <p:nvSpPr>
          <p:cNvPr id="5" name="TextBox 4"/>
          <p:cNvSpPr txBox="1"/>
          <p:nvPr/>
        </p:nvSpPr>
        <p:spPr>
          <a:xfrm>
            <a:off x="112833" y="4538528"/>
            <a:ext cx="2570514" cy="1200329"/>
          </a:xfrm>
          <a:prstGeom prst="rect">
            <a:avLst/>
          </a:prstGeom>
          <a:noFill/>
        </p:spPr>
        <p:txBody>
          <a:bodyPr wrap="square" rtlCol="0">
            <a:spAutoFit/>
          </a:bodyPr>
          <a:lstStyle/>
          <a:p>
            <a:pPr algn="ctr"/>
            <a:r>
              <a:rPr lang="en-CA" b="1" dirty="0" smtClean="0"/>
              <a:t>We used our problem solving and teamwork skills to build a giant bunny puzzle!</a:t>
            </a:r>
            <a:endParaRPr lang="en-CA" b="1" dirty="0"/>
          </a:p>
        </p:txBody>
      </p:sp>
    </p:spTree>
    <p:extLst>
      <p:ext uri="{BB962C8B-B14F-4D97-AF65-F5344CB8AC3E}">
        <p14:creationId xmlns:p14="http://schemas.microsoft.com/office/powerpoint/2010/main" val="223081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47046"/>
          </a:xfrm>
        </p:spPr>
        <p:txBody>
          <a:bodyPr/>
          <a:lstStyle/>
          <a:p>
            <a:r>
              <a:rPr lang="en-CA" b="1" dirty="0" smtClean="0"/>
              <a:t>Clay Bunnies and Bunny Hutches</a:t>
            </a:r>
            <a:endParaRPr lang="en-CA" b="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37512">
            <a:off x="399923" y="1066516"/>
            <a:ext cx="2442530" cy="183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317507">
            <a:off x="81266" y="4360239"/>
            <a:ext cx="2375794" cy="178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8360">
            <a:off x="2337832" y="2726578"/>
            <a:ext cx="2755207" cy="206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881240">
            <a:off x="6547977" y="4581506"/>
            <a:ext cx="2577201" cy="193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27924">
            <a:off x="6509044" y="1295812"/>
            <a:ext cx="2655069" cy="199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5840" y="5036243"/>
            <a:ext cx="2429214" cy="182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9909" y="944953"/>
            <a:ext cx="2753941" cy="2065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77695">
            <a:off x="4912746" y="3288147"/>
            <a:ext cx="2429214" cy="182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0072376" flipV="1">
            <a:off x="48770" y="3242687"/>
            <a:ext cx="2429893" cy="646331"/>
          </a:xfrm>
          <a:prstGeom prst="rect">
            <a:avLst/>
          </a:prstGeom>
          <a:noFill/>
        </p:spPr>
        <p:txBody>
          <a:bodyPr wrap="square" rtlCol="0">
            <a:spAutoFit/>
          </a:bodyPr>
          <a:lstStyle/>
          <a:p>
            <a:pPr algn="ctr"/>
            <a:r>
              <a:rPr lang="en-CA" b="1" dirty="0" smtClean="0"/>
              <a:t>Measuring, pouring and stirring  </a:t>
            </a:r>
            <a:endParaRPr lang="en-CA" b="1" dirty="0"/>
          </a:p>
        </p:txBody>
      </p:sp>
      <p:sp>
        <p:nvSpPr>
          <p:cNvPr id="4" name="TextBox 3"/>
          <p:cNvSpPr txBox="1"/>
          <p:nvPr/>
        </p:nvSpPr>
        <p:spPr>
          <a:xfrm>
            <a:off x="5402231" y="5476411"/>
            <a:ext cx="1481669" cy="923330"/>
          </a:xfrm>
          <a:prstGeom prst="rect">
            <a:avLst/>
          </a:prstGeom>
          <a:noFill/>
        </p:spPr>
        <p:txBody>
          <a:bodyPr wrap="square" rtlCol="0">
            <a:spAutoFit/>
          </a:bodyPr>
          <a:lstStyle/>
          <a:p>
            <a:pPr algn="ctr"/>
            <a:r>
              <a:rPr lang="en-CA" b="1" dirty="0" smtClean="0"/>
              <a:t>Sensory  and  fine motor skills</a:t>
            </a:r>
            <a:endParaRPr lang="en-CA" b="1" dirty="0"/>
          </a:p>
        </p:txBody>
      </p:sp>
    </p:spTree>
    <p:extLst>
      <p:ext uri="{BB962C8B-B14F-4D97-AF65-F5344CB8AC3E}">
        <p14:creationId xmlns:p14="http://schemas.microsoft.com/office/powerpoint/2010/main" val="291573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377</Words>
  <Application>Microsoft Office PowerPoint</Application>
  <PresentationFormat>On-screen Show (4:3)</PresentationFormat>
  <Paragraphs>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Bunny Project!</vt:lpstr>
      <vt:lpstr>Information</vt:lpstr>
      <vt:lpstr>PowerPoint Presentation</vt:lpstr>
      <vt:lpstr>We created a project web and began gathering information!</vt:lpstr>
      <vt:lpstr>Initial representations of rabbits  </vt:lpstr>
      <vt:lpstr>Library Visit</vt:lpstr>
      <vt:lpstr>Visiting Expert</vt:lpstr>
      <vt:lpstr>Bunny Project Activities</vt:lpstr>
      <vt:lpstr>Clay Bunnies and Bunny Hutches</vt:lpstr>
      <vt:lpstr>PowerPoint Presentation</vt:lpstr>
      <vt:lpstr>PowerPoint Presentation</vt:lpstr>
      <vt:lpstr>PowerPoint Presentation</vt:lpstr>
      <vt:lpstr>PowerPoint Presentation</vt:lpstr>
      <vt:lpstr>PowerPoint Presentation</vt:lpstr>
      <vt:lpstr>Representations  of  our new  found knowledge!</vt:lpstr>
      <vt:lpstr>Bunny Project Finale</vt:lpstr>
    </vt:vector>
  </TitlesOfParts>
  <Company>Chinook School Division #211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Cheryl Erlandson</cp:lastModifiedBy>
  <cp:revision>26</cp:revision>
  <dcterms:created xsi:type="dcterms:W3CDTF">2014-04-24T18:46:24Z</dcterms:created>
  <dcterms:modified xsi:type="dcterms:W3CDTF">2014-06-17T17:36:11Z</dcterms:modified>
</cp:coreProperties>
</file>