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2"/>
  </p:sldMasterIdLst>
  <p:notesMasterIdLst>
    <p:notesMasterId r:id="rId27"/>
  </p:notesMasterIdLst>
  <p:handoutMasterIdLst>
    <p:handoutMasterId r:id="rId28"/>
  </p:handoutMasterIdLst>
  <p:sldIdLst>
    <p:sldId id="266" r:id="rId3"/>
    <p:sldId id="269" r:id="rId4"/>
    <p:sldId id="263" r:id="rId5"/>
    <p:sldId id="267" r:id="rId6"/>
    <p:sldId id="270" r:id="rId7"/>
    <p:sldId id="268" r:id="rId8"/>
    <p:sldId id="265" r:id="rId9"/>
    <p:sldId id="283" r:id="rId10"/>
    <p:sldId id="260" r:id="rId11"/>
    <p:sldId id="285" r:id="rId12"/>
    <p:sldId id="261" r:id="rId13"/>
    <p:sldId id="281" r:id="rId14"/>
    <p:sldId id="284" r:id="rId15"/>
    <p:sldId id="280" r:id="rId16"/>
    <p:sldId id="282" r:id="rId17"/>
    <p:sldId id="272" r:id="rId18"/>
    <p:sldId id="271" r:id="rId19"/>
    <p:sldId id="279" r:id="rId20"/>
    <p:sldId id="273" r:id="rId21"/>
    <p:sldId id="278" r:id="rId22"/>
    <p:sldId id="275" r:id="rId23"/>
    <p:sldId id="286" r:id="rId24"/>
    <p:sldId id="276" r:id="rId25"/>
    <p:sldId id="274" r:id="rId26"/>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05" autoAdjust="0"/>
  </p:normalViewPr>
  <p:slideViewPr>
    <p:cSldViewPr>
      <p:cViewPr>
        <p:scale>
          <a:sx n="72" d="100"/>
          <a:sy n="72" d="100"/>
        </p:scale>
        <p:origin x="-1116"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4"/>
    </p:cViewPr>
  </p:sorterViewPr>
  <p:notesViewPr>
    <p:cSldViewPr>
      <p:cViewPr varScale="1">
        <p:scale>
          <a:sx n="59" d="100"/>
          <a:sy n="59" d="100"/>
        </p:scale>
        <p:origin x="-178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E7D018D-748F-47BF-843A-40349A141CAC}" type="datetimeFigureOut">
              <a:rPr lang="en-US" smtClean="0"/>
              <a:pPr/>
              <a:t>6/17/2014</a:t>
            </a:fld>
            <a:endParaRPr lang="en-US"/>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04AC5213-BACC-41AB-9B61-B40CF6C5296E}" type="slidenum">
              <a:rPr lang="en-US" smtClean="0"/>
              <a:pPr/>
              <a:t>‹#›</a:t>
            </a:fld>
            <a:endParaRPr lang="en-US"/>
          </a:p>
        </p:txBody>
      </p:sp>
    </p:spTree>
    <p:extLst>
      <p:ext uri="{BB962C8B-B14F-4D97-AF65-F5344CB8AC3E}">
        <p14:creationId xmlns:p14="http://schemas.microsoft.com/office/powerpoint/2010/main" val="2641111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23E9B8FB-2ABD-42C9-A6DA-A6789EAF441D}" type="datetimeFigureOut">
              <a:rPr lang="en-US" smtClean="0"/>
              <a:pPr/>
              <a:t>6/17/2014</a:t>
            </a:fld>
            <a:endParaRPr lang="en-US"/>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BE2A7042-DEED-4AA1-9E89-4A16B2572577}" type="slidenum">
              <a:rPr lang="en-US" smtClean="0"/>
              <a:pPr/>
              <a:t>‹#›</a:t>
            </a:fld>
            <a:endParaRPr lang="en-US"/>
          </a:p>
        </p:txBody>
      </p:sp>
    </p:spTree>
    <p:extLst>
      <p:ext uri="{BB962C8B-B14F-4D97-AF65-F5344CB8AC3E}">
        <p14:creationId xmlns:p14="http://schemas.microsoft.com/office/powerpoint/2010/main" val="1268276896"/>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2A7042-DEED-4AA1-9E89-4A16B2572577}"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E2A7042-DEED-4AA1-9E89-4A16B2572577}"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2A7042-DEED-4AA1-9E89-4A16B2572577}"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E2A7042-DEED-4AA1-9E89-4A16B2572577}"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a:p>
        </p:txBody>
      </p:sp>
      <p:sp>
        <p:nvSpPr>
          <p:cNvPr id="4" name="Rectangle 4"/>
          <p:cNvSpPr>
            <a:spLocks noGrp="1"/>
          </p:cNvSpPr>
          <p:nvPr>
            <p:ph type="sldNum" sz="quarter" idx="10"/>
          </p:nvPr>
        </p:nvSpPr>
        <p:spPr/>
        <p:txBody>
          <a:bodyPr/>
          <a:lstStyle>
            <a:extLst/>
          </a:lstStyle>
          <a:p>
            <a:fld id="{BE2A7042-DEED-4AA1-9E89-4A16B2572577}"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kumimoji="0" lang="en-US"/>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eaLnBrk="1" latinLnBrk="0" hangingPunct="1">
              <a:buFontTx/>
              <a:buNone/>
              <a:defRPr kumimoji="0" lang="en-US" sz="4800" baseline="0" dirty="0">
                <a:solidFill>
                  <a:schemeClr val="bg1"/>
                </a:solidFill>
              </a:defRPr>
            </a:lvl1pPr>
            <a:extLst/>
          </a:lstStyle>
          <a:p>
            <a:pPr lvl="0"/>
            <a:r>
              <a:rPr kumimoji="0" lang="en-US" dirty="0" smtClean="0"/>
              <a:t>Click to add photo album title</a:t>
            </a:r>
            <a:endParaRPr kumimoji="0" lang="en-US" dirty="0"/>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1" name="Rectangle 10"/>
          <p:cNvSpPr>
            <a:spLocks noGrp="1"/>
          </p:cNvSpPr>
          <p:nvPr>
            <p:ph type="dt" sz="half" idx="12"/>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13" name="Rectangle 12"/>
          <p:cNvSpPr>
            <a:spLocks noGrp="1"/>
          </p:cNvSpPr>
          <p:nvPr>
            <p:ph type="sldNum" sz="quarter" idx="13"/>
          </p:nvPr>
        </p:nvSpPr>
        <p:spPr/>
        <p:txBody>
          <a:bodyPr/>
          <a:lstStyle>
            <a:extLst/>
          </a:lstStyle>
          <a:p>
            <a:fld id="{8A4431D5-1B33-458B-8AFD-CECCB0FA18CB}" type="slidenum">
              <a:rPr kumimoji="0" lang="en-US" smtClean="0">
                <a:solidFill>
                  <a:schemeClr val="bg1"/>
                </a:solidFill>
              </a:rPr>
              <a:pPr/>
              <a:t>‹#›</a:t>
            </a:fld>
            <a:endParaRPr kumimoji="0" lang="en-US"/>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kumimoji="0" lang="en-US" dirty="0"/>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eaLnBrk="1" latinLnBrk="0" hangingPunct="1">
              <a:buNone/>
              <a:defRPr kumimoji="0" sz="2000">
                <a:solidFill>
                  <a:srgbClr val="FFFFFF"/>
                </a:solidFill>
              </a:defRPr>
            </a:lvl1pPr>
          </a:lstStyle>
          <a:p>
            <a:pPr lvl="0"/>
            <a:r>
              <a:rPr kumimoji="0" lang="en-US" dirty="0" smtClean="0"/>
              <a:t>Click to add date or details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eaLnBrk="1" latinLnBrk="0" hangingPunct="1">
              <a:buFontTx/>
              <a:buNone/>
              <a:defRPr kumimoji="0" sz="2000" i="0"/>
            </a:lvl1pPr>
            <a:extLst/>
          </a:lstStyle>
          <a:p>
            <a:pPr lvl="0"/>
            <a:r>
              <a:rPr kumimoji="0" lang="en-US" dirty="0" smtClean="0"/>
              <a:t>Click to add caption</a:t>
            </a:r>
            <a:endParaRPr kumimoji="0" lang="en-US" dirty="0"/>
          </a:p>
        </p:txBody>
      </p:sp>
      <p:sp>
        <p:nvSpPr>
          <p:cNvPr id="6" name="Rectangle 5"/>
          <p:cNvSpPr>
            <a:spLocks noGrp="1"/>
          </p:cNvSpPr>
          <p:nvPr>
            <p:ph type="dt" sz="half" idx="15"/>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7" name="Rectangle 6"/>
          <p:cNvSpPr>
            <a:spLocks noGrp="1"/>
          </p:cNvSpPr>
          <p:nvPr>
            <p:ph type="sldNum" sz="quarter" idx="16"/>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8" name="Rectangle 7"/>
          <p:cNvSpPr>
            <a:spLocks noGrp="1"/>
          </p:cNvSpPr>
          <p:nvPr>
            <p:ph type="ftr" sz="quarter" idx="17"/>
          </p:nvPr>
        </p:nvSpPr>
        <p:spPr/>
        <p:txBody>
          <a:bodyPr/>
          <a:lstStyle>
            <a:extLst/>
          </a:lstStyle>
          <a:p>
            <a:endParaRPr kumimoji="0"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5" name="Rectangle 4"/>
          <p:cNvSpPr>
            <a:spLocks noGrp="1"/>
          </p:cNvSpPr>
          <p:nvPr>
            <p:ph type="dt" sz="half" idx="14"/>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7" name="Rectangle 6"/>
          <p:cNvSpPr>
            <a:spLocks noGrp="1"/>
          </p:cNvSpPr>
          <p:nvPr>
            <p:ph type="sldNum" sz="quarter" idx="15"/>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8" name="Rectangle 7"/>
          <p:cNvSpPr>
            <a:spLocks noGrp="1"/>
          </p:cNvSpPr>
          <p:nvPr>
            <p:ph type="ftr" sz="quarter" idx="16"/>
          </p:nvPr>
        </p:nvSpPr>
        <p:spPr/>
        <p:txBody>
          <a:bodyPr/>
          <a:lstStyle>
            <a:extLst/>
          </a:lstStyle>
          <a:p>
            <a:endParaRPr kumimoji="0" lang="en-US"/>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eaLnBrk="1" latinLnBrk="0" hangingPunct="1">
              <a:buFontTx/>
              <a:buNone/>
              <a:defRPr kumimoji="0" sz="1600" baseline="0"/>
            </a:lvl1pPr>
            <a:extLst/>
          </a:lstStyle>
          <a:p>
            <a:pPr lvl="0"/>
            <a:r>
              <a:rPr kumimoji="0" lang="en-US" dirty="0" smtClean="0"/>
              <a:t>Click to add caption</a:t>
            </a:r>
            <a:endParaRPr kumimoji="0" lang="en-US" dirty="0"/>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eaLnBrk="1" latinLnBrk="0" hangingPunct="1">
              <a:buFontTx/>
              <a:buNone/>
              <a:defRPr kumimoji="0" sz="1600" baseline="0"/>
            </a:lvl1pPr>
            <a:extLst/>
          </a:lstStyle>
          <a:p>
            <a:pPr lvl="0"/>
            <a:r>
              <a:rPr kumimoji="0" lang="en-US" dirty="0" smtClean="0"/>
              <a:t>Click to add caption</a:t>
            </a:r>
            <a:endParaRPr kumimoji="0" lang="en-US" dirty="0"/>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eaLnBrk="1" latinLnBrk="0" hangingPunct="1">
              <a:buFontTx/>
              <a:buNone/>
              <a:defRPr kumimoji="0" sz="1600" baseline="0"/>
            </a:lvl1pPr>
            <a:extLst/>
          </a:lstStyle>
          <a:p>
            <a:pPr lvl="0"/>
            <a:r>
              <a:rPr kumimoji="0" lang="en-US" dirty="0" smtClean="0"/>
              <a:t>Click to add caption</a:t>
            </a:r>
            <a:endParaRPr kumimoji="0" lang="en-US" dirty="0"/>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eaLnBrk="1" latinLnBrk="0" hangingPunct="1">
              <a:buFontTx/>
              <a:buNone/>
              <a:defRPr kumimoji="0" sz="1600" baseline="0"/>
            </a:lvl1pPr>
            <a:extLst/>
          </a:lstStyle>
          <a:p>
            <a:pPr lvl="0"/>
            <a:r>
              <a:rPr kumimoji="0" lang="en-US" dirty="0" smtClean="0"/>
              <a:t>Click to add caption</a:t>
            </a:r>
            <a:endParaRPr kumimoji="0" lang="en-US" dirty="0"/>
          </a:p>
        </p:txBody>
      </p:sp>
      <p:sp>
        <p:nvSpPr>
          <p:cNvPr id="10" name="Rectangle 9"/>
          <p:cNvSpPr>
            <a:spLocks noGrp="1"/>
          </p:cNvSpPr>
          <p:nvPr>
            <p:ph type="dt" sz="half" idx="31"/>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11" name="Rectangle 10"/>
          <p:cNvSpPr>
            <a:spLocks noGrp="1"/>
          </p:cNvSpPr>
          <p:nvPr>
            <p:ph type="sldNum" sz="quarter" idx="32"/>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12" name="Rectangle 11"/>
          <p:cNvSpPr>
            <a:spLocks noGrp="1"/>
          </p:cNvSpPr>
          <p:nvPr>
            <p:ph type="ftr" sz="quarter" idx="33"/>
          </p:nvPr>
        </p:nvSpPr>
        <p:spPr/>
        <p:txBody>
          <a:bodyPr/>
          <a:lstStyle>
            <a:extLst/>
          </a:lstStyle>
          <a:p>
            <a:endParaRPr kumimoji="0"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eaLnBrk="1" latinLnBrk="0" hangingPunct="1">
              <a:buFontTx/>
              <a:buNone/>
              <a:defRPr kumimoji="0" sz="1600" baseline="0"/>
            </a:lvl1pPr>
            <a:extLst/>
          </a:lstStyle>
          <a:p>
            <a:pPr lvl="0"/>
            <a:r>
              <a:rPr kumimoji="0" lang="en-US" dirty="0" smtClean="0"/>
              <a:t>Click to add caption</a:t>
            </a:r>
            <a:endParaRPr kumimoji="0" lang="en-US" dirty="0"/>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eaLnBrk="1" latinLnBrk="0" hangingPunct="1">
              <a:buFontTx/>
              <a:buNone/>
              <a:defRPr kumimoji="0" sz="1600" baseline="0"/>
            </a:lvl1pPr>
            <a:extLst/>
          </a:lstStyle>
          <a:p>
            <a:pPr lvl="0"/>
            <a:r>
              <a:rPr kumimoji="0" lang="en-US" dirty="0" smtClean="0"/>
              <a:t>Click to add caption</a:t>
            </a:r>
            <a:endParaRPr kumimoji="0" lang="en-US" dirty="0"/>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eaLnBrk="1" latinLnBrk="0" hangingPunct="1">
              <a:buFontTx/>
              <a:buNone/>
              <a:defRPr kumimoji="0" sz="1600" baseline="0"/>
            </a:lvl1pPr>
            <a:extLst/>
          </a:lstStyle>
          <a:p>
            <a:pPr lvl="0"/>
            <a:r>
              <a:rPr kumimoji="0" lang="en-US" dirty="0" smtClean="0"/>
              <a:t>Click to add caption</a:t>
            </a:r>
            <a:endParaRPr kumimoji="0" lang="en-US" dirty="0"/>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eaLnBrk="1" latinLnBrk="0" hangingPunct="1">
              <a:buFontTx/>
              <a:buNone/>
              <a:defRPr kumimoji="0" sz="1600" baseline="0"/>
            </a:lvl1pPr>
            <a:extLst/>
          </a:lstStyle>
          <a:p>
            <a:pPr lvl="0"/>
            <a:r>
              <a:rPr kumimoji="0" lang="en-US" dirty="0" smtClean="0"/>
              <a:t>Click to add caption</a:t>
            </a:r>
            <a:endParaRPr kumimoji="0" lang="en-US" dirty="0"/>
          </a:p>
        </p:txBody>
      </p:sp>
      <p:sp>
        <p:nvSpPr>
          <p:cNvPr id="10" name="Rectangle 9"/>
          <p:cNvSpPr>
            <a:spLocks noGrp="1"/>
          </p:cNvSpPr>
          <p:nvPr>
            <p:ph type="dt" sz="half" idx="25"/>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11" name="Rectangle 10"/>
          <p:cNvSpPr>
            <a:spLocks noGrp="1"/>
          </p:cNvSpPr>
          <p:nvPr>
            <p:ph type="sldNum" sz="quarter" idx="26"/>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12" name="Rectangle 11"/>
          <p:cNvSpPr>
            <a:spLocks noGrp="1"/>
          </p:cNvSpPr>
          <p:nvPr>
            <p:ph type="ftr" sz="quarter" idx="27"/>
          </p:nvPr>
        </p:nvSpPr>
        <p:spPr/>
        <p:txBody>
          <a:bodyPr/>
          <a:lstStyle>
            <a:extLst/>
          </a:lstStyle>
          <a:p>
            <a:endParaRPr kumimoji="0"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eaLnBrk="1" latinLnBrk="0" hangingPunct="1">
              <a:buFontTx/>
              <a:buNone/>
              <a:defRPr kumimoji="0" sz="2800" baseline="0"/>
            </a:lvl1pPr>
            <a:extLst/>
          </a:lstStyle>
          <a:p>
            <a:pPr lvl="0"/>
            <a:r>
              <a:rPr kumimoji="0" lang="en-US" dirty="0" smtClean="0"/>
              <a:t>Click to add caption</a:t>
            </a:r>
            <a:endParaRPr kumimoji="0" lang="en-US" dirty="0"/>
          </a:p>
        </p:txBody>
      </p:sp>
      <p:sp>
        <p:nvSpPr>
          <p:cNvPr id="7" name="Rectangle 6"/>
          <p:cNvSpPr>
            <a:spLocks noGrp="1"/>
          </p:cNvSpPr>
          <p:nvPr>
            <p:ph type="dt" sz="half" idx="33"/>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8" name="Rectangle 7"/>
          <p:cNvSpPr>
            <a:spLocks noGrp="1"/>
          </p:cNvSpPr>
          <p:nvPr>
            <p:ph type="sldNum" sz="quarter" idx="34"/>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9" name="Rectangle 8"/>
          <p:cNvSpPr>
            <a:spLocks noGrp="1"/>
          </p:cNvSpPr>
          <p:nvPr>
            <p:ph type="ftr" sz="quarter" idx="35"/>
          </p:nvPr>
        </p:nvSpPr>
        <p:spPr/>
        <p:txBody>
          <a:bodyPr/>
          <a:lstStyle>
            <a:extLst/>
          </a:lstStyle>
          <a:p>
            <a:endParaRPr kumimoji="0"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6" name="Rectangle 5"/>
          <p:cNvSpPr>
            <a:spLocks noGrp="1"/>
          </p:cNvSpPr>
          <p:nvPr>
            <p:ph type="dt" sz="half" idx="24"/>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7" name="Rectangle 6"/>
          <p:cNvSpPr>
            <a:spLocks noGrp="1"/>
          </p:cNvSpPr>
          <p:nvPr>
            <p:ph type="sldNum" sz="quarter" idx="25"/>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8" name="Rectangle 7"/>
          <p:cNvSpPr>
            <a:spLocks noGrp="1"/>
          </p:cNvSpPr>
          <p:nvPr>
            <p:ph type="ftr" sz="quarter" idx="26"/>
          </p:nvPr>
        </p:nvSpPr>
        <p:spPr/>
        <p:txBody>
          <a:bodyPr/>
          <a:lstStyle>
            <a:extLst/>
          </a:lstStyle>
          <a:p>
            <a:endParaRPr kumimoji="0"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7" name="Rectangle 6"/>
          <p:cNvSpPr>
            <a:spLocks noGrp="1"/>
          </p:cNvSpPr>
          <p:nvPr>
            <p:ph type="dt" sz="half" idx="29"/>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8" name="Rectangle 7"/>
          <p:cNvSpPr>
            <a:spLocks noGrp="1"/>
          </p:cNvSpPr>
          <p:nvPr>
            <p:ph type="sldNum" sz="quarter" idx="30"/>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9" name="Rectangle 8"/>
          <p:cNvSpPr>
            <a:spLocks noGrp="1"/>
          </p:cNvSpPr>
          <p:nvPr>
            <p:ph type="ftr" sz="quarter" idx="31"/>
          </p:nvPr>
        </p:nvSpPr>
        <p:spPr/>
        <p:txBody>
          <a:bodyPr/>
          <a:lstStyle>
            <a:extLst/>
          </a:lstStyle>
          <a:p>
            <a:endParaRPr kumimoji="0"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8" name="Rectangle 7"/>
          <p:cNvSpPr>
            <a:spLocks noGrp="1"/>
          </p:cNvSpPr>
          <p:nvPr>
            <p:ph type="dt" sz="half" idx="31"/>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10" name="Rectangle 9"/>
          <p:cNvSpPr>
            <a:spLocks noGrp="1"/>
          </p:cNvSpPr>
          <p:nvPr>
            <p:ph type="sldNum" sz="quarter" idx="32"/>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11" name="Rectangle 10"/>
          <p:cNvSpPr>
            <a:spLocks noGrp="1"/>
          </p:cNvSpPr>
          <p:nvPr>
            <p:ph type="ftr" sz="quarter" idx="33"/>
          </p:nvPr>
        </p:nvSpPr>
        <p:spPr/>
        <p:txBody>
          <a:bodyPr/>
          <a:lstStyle>
            <a:extLst/>
          </a:lstStyle>
          <a:p>
            <a:endParaRPr kumimoji="0"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eaLnBrk="1" latinLnBrk="0" hangingPunct="1">
              <a:spcBef>
                <a:spcPct val="20000"/>
              </a:spcBef>
              <a:buFontTx/>
              <a:buNone/>
              <a:defRPr kumimoji="0" sz="2000" i="0">
                <a:solidFill>
                  <a:schemeClr val="tx2"/>
                </a:solidFill>
                <a:latin typeface="+mn-lt"/>
                <a:ea typeface="+mn-ea"/>
                <a:cs typeface="+mn-cs"/>
              </a:defRPr>
            </a:lvl1pPr>
            <a:extLst/>
          </a:lstStyle>
          <a:p>
            <a:pPr marL="0" marR="0" indent="1588" algn="ctr" rtl="0" eaLnBrk="1" latinLnBrk="1" hangingPunct="1"/>
            <a:r>
              <a:rPr lang="en-US" smtClean="0"/>
              <a:t>Click icon to add picture</a:t>
            </a:r>
            <a:endParaRPr/>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eaLnBrk="1" latinLnBrk="0" hangingPunct="1">
              <a:buFontTx/>
              <a:buNone/>
              <a:defRPr kumimoji="0" sz="2000" i="0"/>
            </a:lvl1pPr>
            <a:extLst/>
          </a:lstStyle>
          <a:p>
            <a:pPr lvl="0"/>
            <a:r>
              <a:rPr kumimoji="0" lang="en-US" dirty="0" smtClean="0"/>
              <a:t>Click to add caption</a:t>
            </a:r>
            <a:endParaRPr kumimoji="0" lang="en-US" dirty="0"/>
          </a:p>
        </p:txBody>
      </p:sp>
      <p:sp>
        <p:nvSpPr>
          <p:cNvPr id="8" name="Rectangle 7"/>
          <p:cNvSpPr>
            <a:spLocks noGrp="1"/>
          </p:cNvSpPr>
          <p:nvPr>
            <p:ph type="dt" sz="half" idx="16"/>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9" name="Rectangle 8"/>
          <p:cNvSpPr>
            <a:spLocks noGrp="1"/>
          </p:cNvSpPr>
          <p:nvPr>
            <p:ph type="sldNum" sz="quarter" idx="17"/>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10" name="Rectangle 9"/>
          <p:cNvSpPr>
            <a:spLocks noGrp="1"/>
          </p:cNvSpPr>
          <p:nvPr>
            <p:ph type="ftr" sz="quarter" idx="18"/>
          </p:nvPr>
        </p:nvSpPr>
        <p:spPr/>
        <p:txBody>
          <a:bodyPr/>
          <a:lstStyle>
            <a:extLst/>
          </a:lstStyle>
          <a:p>
            <a:endParaRPr kumimoji="0"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eaLnBrk="1" latinLnBrk="0" hangingPunct="1">
              <a:spcBef>
                <a:spcPct val="20000"/>
              </a:spcBef>
              <a:buFontTx/>
              <a:buNone/>
              <a:defRPr kumimoji="0" sz="2400" i="0">
                <a:solidFill>
                  <a:schemeClr val="tx2"/>
                </a:solidFill>
                <a:latin typeface="+mn-lt"/>
                <a:ea typeface="+mn-ea"/>
                <a:cs typeface="+mn-cs"/>
              </a:defRPr>
            </a:lvl1pPr>
            <a:extLst/>
          </a:lstStyle>
          <a:p>
            <a:pPr marL="0" marR="0" indent="1588" algn="ctr" rtl="0" eaLnBrk="1" latinLnBrk="1" hangingPunct="1"/>
            <a:r>
              <a:rPr lang="en-US" smtClean="0"/>
              <a:t>Click icon to add picture</a:t>
            </a:r>
            <a:endParaRPr/>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eaLnBrk="1" latinLnBrk="0" hangingPunct="1">
              <a:spcBef>
                <a:spcPct val="20000"/>
              </a:spcBef>
              <a:buFontTx/>
              <a:buNone/>
              <a:defRPr kumimoji="0" sz="2000" i="0">
                <a:solidFill>
                  <a:schemeClr val="tx2"/>
                </a:solidFill>
                <a:latin typeface="+mn-lt"/>
                <a:ea typeface="+mn-ea"/>
                <a:cs typeface="+mn-cs"/>
              </a:defRPr>
            </a:lvl1pPr>
            <a:extLst/>
          </a:lstStyle>
          <a:p>
            <a:pPr marL="0" marR="0" indent="1588" algn="ctr" rtl="0" eaLnBrk="1" latinLnBrk="1" hangingPunct="1"/>
            <a:r>
              <a:rPr lang="en-US" smtClean="0"/>
              <a:t>Click icon to add picture</a:t>
            </a:r>
            <a:endParaRPr/>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eaLnBrk="1" latinLnBrk="0" hangingPunct="1">
              <a:buFontTx/>
              <a:buNone/>
              <a:defRPr kumimoji="0" sz="2000" i="0"/>
            </a:lvl1pPr>
            <a:extLst/>
          </a:lstStyle>
          <a:p>
            <a:pPr lvl="0"/>
            <a:r>
              <a:rPr kumimoji="0" lang="en-US" dirty="0" smtClean="0"/>
              <a:t>Click to add caption</a:t>
            </a:r>
            <a:endParaRPr kumimoji="0" lang="en-US" dirty="0"/>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eaLnBrk="1" latinLnBrk="0" hangingPunct="1">
              <a:buFontTx/>
              <a:buNone/>
              <a:defRPr kumimoji="0" sz="2000" i="0"/>
            </a:lvl1pPr>
            <a:extLst/>
          </a:lstStyle>
          <a:p>
            <a:pPr lvl="0"/>
            <a:r>
              <a:rPr kumimoji="0" lang="en-US" dirty="0" smtClean="0"/>
              <a:t>Click to add caption</a:t>
            </a:r>
            <a:endParaRPr kumimoji="0" lang="en-US" dirty="0"/>
          </a:p>
        </p:txBody>
      </p:sp>
      <p:sp>
        <p:nvSpPr>
          <p:cNvPr id="10" name="Rectangle 9"/>
          <p:cNvSpPr>
            <a:spLocks noGrp="1"/>
          </p:cNvSpPr>
          <p:nvPr>
            <p:ph type="dt" sz="half" idx="17"/>
          </p:nvPr>
        </p:nvSpPr>
        <p:spPr/>
        <p:txBody>
          <a:bodyPr/>
          <a:lstStyle>
            <a:extLst/>
          </a:lstStyle>
          <a:p>
            <a:pPr algn="r"/>
            <a:fld id="{9668B50E-0B48-4566-8609-C51CF752A7DF}" type="datetimeFigureOut">
              <a:rPr kumimoji="0" lang="en-US" smtClean="0">
                <a:solidFill>
                  <a:schemeClr val="bg1"/>
                </a:solidFill>
              </a:rPr>
              <a:pPr algn="r"/>
              <a:t>6/17/2014</a:t>
            </a:fld>
            <a:endParaRPr kumimoji="0" lang="en-US" dirty="0"/>
          </a:p>
        </p:txBody>
      </p:sp>
      <p:sp>
        <p:nvSpPr>
          <p:cNvPr id="11" name="Rectangle 10"/>
          <p:cNvSpPr>
            <a:spLocks noGrp="1"/>
          </p:cNvSpPr>
          <p:nvPr>
            <p:ph type="sldNum" sz="quarter" idx="18"/>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12" name="Rectangle 11"/>
          <p:cNvSpPr>
            <a:spLocks noGrp="1"/>
          </p:cNvSpPr>
          <p:nvPr>
            <p:ph type="ftr" sz="quarter" idx="19"/>
          </p:nvPr>
        </p:nvSpPr>
        <p:spPr/>
        <p:txBody>
          <a:bodyPr/>
          <a:lstStyle>
            <a:extLst/>
          </a:lstStyle>
          <a:p>
            <a:endParaRPr kumimoji="0"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eaLnBrk="1" latinLnBrk="0" hangingPunct="1">
              <a:spcBef>
                <a:spcPct val="20000"/>
              </a:spcBef>
              <a:defRPr kumimoji="0" lang="en-US" sz="2000" smtClean="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eaLnBrk="1" latinLnBrk="0" hangingPunct="1">
              <a:buFontTx/>
              <a:buNone/>
              <a:defRPr kumimoji="0" sz="2400" i="0" baseline="0"/>
            </a:lvl1pPr>
            <a:extLst/>
          </a:lstStyle>
          <a:p>
            <a:pPr lvl="0"/>
            <a:r>
              <a:rPr kumimoji="0" lang="en-US" dirty="0" smtClean="0"/>
              <a:t>Click to add caption</a:t>
            </a:r>
            <a:endParaRPr kumimoji="0" lang="en-US" dirty="0"/>
          </a:p>
        </p:txBody>
      </p:sp>
      <p:sp>
        <p:nvSpPr>
          <p:cNvPr id="7" name="Rectangle 6"/>
          <p:cNvSpPr>
            <a:spLocks noGrp="1"/>
          </p:cNvSpPr>
          <p:nvPr>
            <p:ph type="dt" sz="half" idx="12"/>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8" name="Rectangle 7"/>
          <p:cNvSpPr>
            <a:spLocks noGrp="1"/>
          </p:cNvSpPr>
          <p:nvPr>
            <p:ph type="sldNum" sz="quarter" idx="13"/>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9" name="Rectangle 8"/>
          <p:cNvSpPr>
            <a:spLocks noGrp="1"/>
          </p:cNvSpPr>
          <p:nvPr>
            <p:ph type="ftr" sz="quarter" idx="14"/>
          </p:nvPr>
        </p:nvSpPr>
        <p:spPr/>
        <p:txBody>
          <a:bodyPr/>
          <a:lstStyle>
            <a:extLst/>
          </a:lstStyle>
          <a:p>
            <a:endParaRPr kumimoji="0"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eaLnBrk="1" latinLnBrk="0" hangingPunct="1">
              <a:spcBef>
                <a:spcPct val="20000"/>
              </a:spcBef>
              <a:buFontTx/>
              <a:buNone/>
              <a:defRPr kumimoji="0" sz="2000" i="0">
                <a:solidFill>
                  <a:schemeClr val="tx2"/>
                </a:solidFill>
                <a:latin typeface="+mn-lt"/>
                <a:ea typeface="+mn-ea"/>
                <a:cs typeface="+mn-cs"/>
              </a:defRPr>
            </a:lvl1pPr>
            <a:extLst/>
          </a:lstStyle>
          <a:p>
            <a:pPr marL="0" marR="0" indent="0" algn="ctr" rtl="0" eaLnBrk="1" latinLnBrk="1" hangingPunct="1"/>
            <a:r>
              <a:rPr lang="en-US" smtClean="0"/>
              <a:t>Click icon to add picture</a:t>
            </a:r>
            <a:endParaRPr/>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eaLnBrk="1" latinLnBrk="0" hangingPunct="1">
              <a:buFontTx/>
              <a:buNone/>
              <a:defRPr kumimoji="0" sz="2000" i="0"/>
            </a:lvl1pPr>
            <a:extLst/>
          </a:lstStyle>
          <a:p>
            <a:pPr lvl="0"/>
            <a:r>
              <a:rPr kumimoji="0" lang="en-US" dirty="0" smtClean="0"/>
              <a:t>Click to add caption</a:t>
            </a:r>
            <a:endParaRPr kumimoji="0" lang="en-US" dirty="0"/>
          </a:p>
        </p:txBody>
      </p:sp>
      <p:sp>
        <p:nvSpPr>
          <p:cNvPr id="8" name="Rectangle 7"/>
          <p:cNvSpPr>
            <a:spLocks noGrp="1"/>
          </p:cNvSpPr>
          <p:nvPr>
            <p:ph type="dt" sz="half" idx="32"/>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9" name="Rectangle 8"/>
          <p:cNvSpPr>
            <a:spLocks noGrp="1"/>
          </p:cNvSpPr>
          <p:nvPr>
            <p:ph type="sldNum" sz="quarter" idx="33"/>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10" name="Rectangle 9"/>
          <p:cNvSpPr>
            <a:spLocks noGrp="1"/>
          </p:cNvSpPr>
          <p:nvPr>
            <p:ph type="ftr" sz="quarter" idx="34"/>
          </p:nvPr>
        </p:nvSpPr>
        <p:spPr/>
        <p:txBody>
          <a:bodyPr/>
          <a:lstStyle>
            <a:extLst/>
          </a:lstStyle>
          <a:p>
            <a:endParaRPr kumimoji="0"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1" hangingPunct="1"/>
            <a:r>
              <a:rPr lang="en-US" smtClean="0"/>
              <a:t>Click to edit Master title style</a:t>
            </a:r>
            <a:endParaRPr/>
          </a:p>
        </p:txBody>
      </p:sp>
      <p:sp>
        <p:nvSpPr>
          <p:cNvPr id="3" name="Content Placeholder 2"/>
          <p:cNvSpPr>
            <a:spLocks noGrp="1"/>
          </p:cNvSpPr>
          <p:nvPr>
            <p:ph idx="1"/>
          </p:nvPr>
        </p:nvSpPr>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4" name="Date Placeholder 3"/>
          <p:cNvSpPr>
            <a:spLocks noGrp="1"/>
          </p:cNvSpPr>
          <p:nvPr>
            <p:ph type="dt" sz="half" idx="10"/>
          </p:nvPr>
        </p:nvSpPr>
        <p:spPr/>
        <p:txBody>
          <a:bodyPr/>
          <a:lstStyle>
            <a:extLst/>
          </a:lstStyle>
          <a:p>
            <a:fld id="{9668B50E-0B48-4566-8609-C51CF752A7DF}" type="datetimeFigureOut">
              <a:rPr kumimoji="0" lang="en-US" smtClean="0"/>
              <a:pPr/>
              <a:t>6/17/2014</a:t>
            </a:fld>
            <a:endParaRPr kumimoji="0"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8A4431D5-1B33-458B-8AFD-CECCB0FA18CB}" type="slidenum">
              <a:rPr kumimoji="0" lang="en-US" smtClean="0"/>
              <a:pPr/>
              <a:t>‹#›</a:t>
            </a:fld>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68B50E-0B48-4566-8609-C51CF752A7DF}" type="datetimeFigureOut">
              <a:rPr kumimoji="0" lang="en-US" smtClean="0"/>
              <a:pPr/>
              <a:t>6/17/2014</a:t>
            </a:fld>
            <a:endParaRPr kumimoji="0"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8A4431D5-1B33-458B-8AFD-CECCB0FA18CB}"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eaLnBrk="1" latinLnBrk="0" hangingPunct="1">
              <a:buFontTx/>
              <a:buNone/>
              <a:defRPr kumimoji="0" sz="2000" i="0"/>
            </a:lvl1pPr>
            <a:extLst/>
          </a:lstStyle>
          <a:p>
            <a:pPr lvl="0"/>
            <a:r>
              <a:rPr kumimoji="0" lang="en-US" dirty="0" smtClean="0"/>
              <a:t>Click to add caption</a:t>
            </a:r>
            <a:endParaRPr kumimoji="0" lang="en-US" dirty="0"/>
          </a:p>
        </p:txBody>
      </p:sp>
      <p:sp>
        <p:nvSpPr>
          <p:cNvPr id="7" name="Rectangle 6"/>
          <p:cNvSpPr>
            <a:spLocks noGrp="1"/>
          </p:cNvSpPr>
          <p:nvPr>
            <p:ph type="dt" sz="half" idx="12"/>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8" name="Rectangle 7"/>
          <p:cNvSpPr>
            <a:spLocks noGrp="1"/>
          </p:cNvSpPr>
          <p:nvPr>
            <p:ph type="sldNum" sz="quarter" idx="13"/>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9" name="Rectangle 8"/>
          <p:cNvSpPr>
            <a:spLocks noGrp="1"/>
          </p:cNvSpPr>
          <p:nvPr>
            <p:ph type="ftr" sz="quarter" idx="14"/>
          </p:nvPr>
        </p:nvSpPr>
        <p:spPr/>
        <p:txBody>
          <a:bodyPr/>
          <a:lstStyle>
            <a:extLst/>
          </a:lstStyle>
          <a:p>
            <a:endParaRPr kumimoji="0"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extLst/>
          </a:lstStyle>
          <a:p>
            <a:pPr marL="0" marR="0" indent="0" algn="ctr">
              <a:buFontTx/>
              <a:buNone/>
            </a:pPr>
            <a:r>
              <a:rPr kumimoji="0" lang="en-US" i="0" dirty="0" smtClean="0"/>
              <a:t>Click icon to add full page picture</a:t>
            </a:r>
            <a:endParaRPr kumimoji="0" lang="en-US" i="0" baseline="0" dirty="0" smtClean="0"/>
          </a:p>
        </p:txBody>
      </p:sp>
      <p:sp>
        <p:nvSpPr>
          <p:cNvPr id="6" name="Rectangle 5"/>
          <p:cNvSpPr>
            <a:spLocks noGrp="1"/>
          </p:cNvSpPr>
          <p:nvPr>
            <p:ph type="dt" sz="half" idx="11"/>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7" name="Rectangle 6"/>
          <p:cNvSpPr>
            <a:spLocks noGrp="1"/>
          </p:cNvSpPr>
          <p:nvPr>
            <p:ph type="sldNum" sz="quarter" idx="12"/>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8" name="Rectangle 7"/>
          <p:cNvSpPr>
            <a:spLocks noGrp="1"/>
          </p:cNvSpPr>
          <p:nvPr>
            <p:ph type="ftr" sz="quarter" idx="13"/>
          </p:nvPr>
        </p:nvSpPr>
        <p:spPr/>
        <p:txBody>
          <a:bodyPr/>
          <a:lstStyle>
            <a:extLst/>
          </a:lstStyle>
          <a:p>
            <a:endParaRPr kumimoji="0"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kumimoji="0" lang="en-US"/>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kumimoji="0" lang="en-US"/>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n-US"/>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n-US"/>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n-US"/>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eaLnBrk="1" latinLnBrk="0" hangingPunct="1">
              <a:buFontTx/>
              <a:buNone/>
              <a:defRPr kumimoji="0" sz="1200">
                <a:solidFill>
                  <a:srgbClr val="FFFFFF"/>
                </a:solidFill>
              </a:defRPr>
            </a:lvl1pPr>
            <a:extLst/>
          </a:lstStyle>
          <a:p>
            <a:pPr lvl="0"/>
            <a:r>
              <a:rPr kumimoji="0" lang="en-US" dirty="0" smtClean="0"/>
              <a:t>Click to add subtitle</a:t>
            </a:r>
            <a:endParaRPr kumimoji="0" lang="en-US" dirty="0"/>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eaLnBrk="1" latinLnBrk="0" hangingPunct="1">
              <a:buFontTx/>
              <a:buNone/>
              <a:defRPr kumimoji="0" sz="3200">
                <a:solidFill>
                  <a:srgbClr val="FFFFFF"/>
                </a:solidFill>
              </a:defRPr>
            </a:lvl1pPr>
            <a:extLst/>
          </a:lstStyle>
          <a:p>
            <a:pPr lvl="0"/>
            <a:r>
              <a:rPr kumimoji="0" lang="en-US" dirty="0" smtClean="0"/>
              <a:t>Click to add section title</a:t>
            </a:r>
            <a:endParaRPr kumimoji="0" lang="en-US" dirty="0"/>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eaLnBrk="1" latinLnBrk="0" hangingPunct="1">
              <a:spcBef>
                <a:spcPct val="20000"/>
              </a:spcBef>
              <a:buFontTx/>
              <a:buNone/>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eaLnBrk="1" latinLnBrk="0" hangingPunct="1">
              <a:spcBef>
                <a:spcPct val="20000"/>
              </a:spcBef>
              <a:buFontTx/>
              <a:buNone/>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8" name="Rectangle 17"/>
          <p:cNvSpPr>
            <a:spLocks noGrp="1"/>
          </p:cNvSpPr>
          <p:nvPr>
            <p:ph type="dt" sz="half" idx="20"/>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20" name="Rectangle 19"/>
          <p:cNvSpPr>
            <a:spLocks noGrp="1"/>
          </p:cNvSpPr>
          <p:nvPr>
            <p:ph type="sldNum" sz="quarter" idx="21"/>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21" name="Rectangle 20"/>
          <p:cNvSpPr>
            <a:spLocks noGrp="1"/>
          </p:cNvSpPr>
          <p:nvPr>
            <p:ph type="ftr" sz="quarter" idx="22"/>
          </p:nvPr>
        </p:nvSpPr>
        <p:spPr/>
        <p:txBody>
          <a:bodyPr/>
          <a:lstStyle>
            <a:extLst/>
          </a:lstStyle>
          <a:p>
            <a:endParaRPr kumimoji="0"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eaLnBrk="1" latinLnBrk="0" hangingPunct="1">
              <a:buFontTx/>
              <a:buNone/>
              <a:defRPr kumimoji="0" sz="1800" baseline="0"/>
            </a:lvl1pPr>
            <a:extLst/>
          </a:lstStyle>
          <a:p>
            <a:pPr lvl="0"/>
            <a:r>
              <a:rPr kumimoji="0" lang="en-US" dirty="0" smtClean="0"/>
              <a:t>Click to add caption</a:t>
            </a:r>
            <a:endParaRPr kumimoji="0" lang="en-US" dirty="0"/>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eaLnBrk="1" latinLnBrk="0" hangingPunct="1">
              <a:buFontTx/>
              <a:buNone/>
              <a:defRPr kumimoji="0" sz="1800" baseline="0"/>
            </a:lvl1pPr>
            <a:extLst/>
          </a:lstStyle>
          <a:p>
            <a:pPr lvl="0"/>
            <a:r>
              <a:rPr kumimoji="0" lang="en-US" dirty="0" smtClean="0"/>
              <a:t>Click to add caption</a:t>
            </a:r>
            <a:endParaRPr kumimoji="0" lang="en-US" dirty="0"/>
          </a:p>
        </p:txBody>
      </p:sp>
      <p:sp>
        <p:nvSpPr>
          <p:cNvPr id="6" name="Rectangle 5"/>
          <p:cNvSpPr>
            <a:spLocks noGrp="1"/>
          </p:cNvSpPr>
          <p:nvPr>
            <p:ph type="dt" sz="half" idx="16"/>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7" name="Rectangle 6"/>
          <p:cNvSpPr>
            <a:spLocks noGrp="1"/>
          </p:cNvSpPr>
          <p:nvPr>
            <p:ph type="sldNum" sz="quarter" idx="17"/>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9" name="Rectangle 8"/>
          <p:cNvSpPr>
            <a:spLocks noGrp="1"/>
          </p:cNvSpPr>
          <p:nvPr>
            <p:ph type="ftr" sz="quarter" idx="18"/>
          </p:nvPr>
        </p:nvSpPr>
        <p:spPr/>
        <p:txBody>
          <a:bodyPr/>
          <a:lstStyle>
            <a:extLst/>
          </a:lstStyle>
          <a:p>
            <a:endParaRPr kumimoji="0"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eaLnBrk="1" latinLnBrk="0" hangingPunct="1">
              <a:buFontTx/>
              <a:buNone/>
              <a:defRPr kumimoji="0" sz="1800" baseline="0"/>
            </a:lvl1pPr>
            <a:extLst/>
          </a:lstStyle>
          <a:p>
            <a:pPr lvl="0"/>
            <a:r>
              <a:rPr kumimoji="0" lang="en-US" dirty="0" smtClean="0"/>
              <a:t>Click to add caption</a:t>
            </a:r>
            <a:endParaRPr kumimoji="0" lang="en-US" dirty="0"/>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eaLnBrk="1" latinLnBrk="0" hangingPunct="1">
              <a:buFontTx/>
              <a:buNone/>
              <a:defRPr kumimoji="0" sz="1800" baseline="0"/>
            </a:lvl1pPr>
            <a:extLst/>
          </a:lstStyle>
          <a:p>
            <a:pPr lvl="0"/>
            <a:r>
              <a:rPr kumimoji="0" lang="en-US" dirty="0" smtClean="0"/>
              <a:t>Click to add caption</a:t>
            </a:r>
            <a:endParaRPr kumimoji="0" lang="en-US" dirty="0"/>
          </a:p>
        </p:txBody>
      </p:sp>
      <p:sp>
        <p:nvSpPr>
          <p:cNvPr id="6" name="Rectangle 5"/>
          <p:cNvSpPr>
            <a:spLocks noGrp="1"/>
          </p:cNvSpPr>
          <p:nvPr>
            <p:ph type="dt" sz="half" idx="18"/>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7" name="Rectangle 6"/>
          <p:cNvSpPr>
            <a:spLocks noGrp="1"/>
          </p:cNvSpPr>
          <p:nvPr>
            <p:ph type="sldNum" sz="quarter" idx="19"/>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9" name="Rectangle 8"/>
          <p:cNvSpPr>
            <a:spLocks noGrp="1"/>
          </p:cNvSpPr>
          <p:nvPr>
            <p:ph type="ftr" sz="quarter" idx="20"/>
          </p:nvPr>
        </p:nvSpPr>
        <p:spPr/>
        <p:txBody>
          <a:bodyPr/>
          <a:lstStyle>
            <a:extLst/>
          </a:lstStyle>
          <a:p>
            <a:endParaRPr kumimoji="0"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eaLnBrk="1" latinLnBrk="0" hangingPunct="1">
              <a:buFontTx/>
              <a:buNone/>
              <a:defRPr kumimoji="0" sz="2000" i="0"/>
            </a:lvl1pPr>
            <a:extLst/>
          </a:lstStyle>
          <a:p>
            <a:pPr lvl="0"/>
            <a:r>
              <a:rPr kumimoji="0" lang="en-US" dirty="0" smtClean="0"/>
              <a:t>Click to add caption</a:t>
            </a:r>
            <a:endParaRPr kumimoji="0" lang="en-US" dirty="0"/>
          </a:p>
        </p:txBody>
      </p:sp>
      <p:sp>
        <p:nvSpPr>
          <p:cNvPr id="5" name="Rectangle 4"/>
          <p:cNvSpPr>
            <a:spLocks noGrp="1"/>
          </p:cNvSpPr>
          <p:nvPr>
            <p:ph type="dt" sz="half" idx="14"/>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6" name="Rectangle 5"/>
          <p:cNvSpPr>
            <a:spLocks noGrp="1"/>
          </p:cNvSpPr>
          <p:nvPr>
            <p:ph type="sldNum" sz="quarter" idx="15"/>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7" name="Rectangle 6"/>
          <p:cNvSpPr>
            <a:spLocks noGrp="1"/>
          </p:cNvSpPr>
          <p:nvPr>
            <p:ph type="ftr" sz="quarter" idx="16"/>
          </p:nvPr>
        </p:nvSpPr>
        <p:spPr/>
        <p:txBody>
          <a:bodyPr/>
          <a:lstStyle>
            <a:extLst/>
          </a:lstStyle>
          <a:p>
            <a:endParaRPr kumimoji="0"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en-US" sz="2000" dirty="0">
                <a:solidFill>
                  <a:schemeClr val="tx2"/>
                </a:solidFill>
                <a:latin typeface="+mn-lt"/>
                <a:ea typeface="+mn-ea"/>
                <a:cs typeface="+mn-cs"/>
              </a:defRPr>
            </a:lvl1pPr>
            <a:extLst/>
          </a:lstStyle>
          <a:p>
            <a:pPr marL="342900" indent="-342900" algn="ctr" rtl="0" eaLnBrk="1" latinLnBrk="1" hangingPunct="1"/>
            <a:r>
              <a:rPr lang="en-US" smtClean="0"/>
              <a:t>Click icon to add picture</a:t>
            </a:r>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eaLnBrk="1" latinLnBrk="0" hangingPunct="1">
              <a:buFontTx/>
              <a:buNone/>
              <a:defRPr kumimoji="0" sz="2000" baseline="0"/>
            </a:lvl1pPr>
            <a:extLst/>
          </a:lstStyle>
          <a:p>
            <a:pPr lvl="0"/>
            <a:r>
              <a:rPr kumimoji="0" lang="en-US" dirty="0" smtClean="0"/>
              <a:t>Click to add caption</a:t>
            </a:r>
            <a:endParaRPr kumimoji="0" lang="en-US" dirty="0"/>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eaLnBrk="1" latinLnBrk="0" hangingPunct="1">
              <a:buFontTx/>
              <a:buNone/>
              <a:defRPr kumimoji="0" sz="2000" baseline="0"/>
            </a:lvl1pPr>
            <a:extLst/>
          </a:lstStyle>
          <a:p>
            <a:pPr lvl="0"/>
            <a:r>
              <a:rPr kumimoji="0" lang="en-US" dirty="0" smtClean="0"/>
              <a:t>Click to add caption</a:t>
            </a:r>
            <a:endParaRPr kumimoji="0" lang="en-US" dirty="0"/>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eaLnBrk="1" latinLnBrk="0" hangingPunct="1">
              <a:buFontTx/>
              <a:buNone/>
              <a:defRPr kumimoji="0" sz="2000" baseline="0"/>
            </a:lvl1pPr>
            <a:extLst/>
          </a:lstStyle>
          <a:p>
            <a:pPr lvl="0"/>
            <a:r>
              <a:rPr kumimoji="0" lang="en-US" dirty="0" smtClean="0"/>
              <a:t>Click to add caption</a:t>
            </a:r>
            <a:endParaRPr kumimoji="0" lang="en-US" dirty="0"/>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n-US"/>
          </a:p>
        </p:txBody>
      </p:sp>
      <p:sp>
        <p:nvSpPr>
          <p:cNvPr id="9" name="Rectangle 8"/>
          <p:cNvSpPr>
            <a:spLocks noGrp="1"/>
          </p:cNvSpPr>
          <p:nvPr>
            <p:ph type="dt" sz="half" idx="16"/>
          </p:nvPr>
        </p:nvSpPr>
        <p:spPr/>
        <p:txBody>
          <a:bodyPr/>
          <a:lstStyle>
            <a:extLst/>
          </a:lstStyle>
          <a:p>
            <a:pPr algn="r"/>
            <a:fld id="{9668B50E-0B48-4566-8609-C51CF752A7DF}" type="datetimeFigureOut">
              <a:rPr kumimoji="0" lang="en-US" smtClean="0">
                <a:solidFill>
                  <a:schemeClr val="bg1"/>
                </a:solidFill>
              </a:rPr>
              <a:pPr algn="r"/>
              <a:t>6/17/2014</a:t>
            </a:fld>
            <a:endParaRPr kumimoji="0" lang="en-US"/>
          </a:p>
        </p:txBody>
      </p:sp>
      <p:sp>
        <p:nvSpPr>
          <p:cNvPr id="11" name="Rectangle 10"/>
          <p:cNvSpPr>
            <a:spLocks noGrp="1"/>
          </p:cNvSpPr>
          <p:nvPr>
            <p:ph type="sldNum" sz="quarter" idx="17"/>
          </p:nvPr>
        </p:nvSpPr>
        <p:spPr/>
        <p:txBody>
          <a:bodyPr/>
          <a:lstStyle>
            <a:extLst/>
          </a:lstStyle>
          <a:p>
            <a:fld id="{8A4431D5-1B33-458B-8AFD-CECCB0FA18CB}" type="slidenum">
              <a:rPr kumimoji="0" lang="en-US" smtClean="0">
                <a:solidFill>
                  <a:srgbClr val="FFFFFF"/>
                </a:solidFill>
              </a:rPr>
              <a:pPr/>
              <a:t>‹#›</a:t>
            </a:fld>
            <a:endParaRPr kumimoji="0" lang="en-US"/>
          </a:p>
        </p:txBody>
      </p:sp>
      <p:sp>
        <p:nvSpPr>
          <p:cNvPr id="12" name="Rectangle 11"/>
          <p:cNvSpPr>
            <a:spLocks noGrp="1"/>
          </p:cNvSpPr>
          <p:nvPr>
            <p:ph type="ftr" sz="quarter" idx="18"/>
          </p:nvPr>
        </p:nvSpPr>
        <p:spPr/>
        <p:txBody>
          <a:bodyPr/>
          <a:lstStyle>
            <a:extLst/>
          </a:lstStyle>
          <a:p>
            <a:endParaRPr kumimoji="0"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kumimoji="0" lang="en-US"/>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kumimoji="0" lang="en-US"/>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extLst/>
          </a:lstStyle>
          <a:p>
            <a:pPr eaLnBrk="1" latinLnBrk="1" hangingPunct="1"/>
            <a:r>
              <a:rPr kumimoji="0" lang="en-US" smtClean="0"/>
              <a:t>Click to edit Master title style</a:t>
            </a:r>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extLst/>
          </a:lstStyle>
          <a:p>
            <a:pPr lvl="0" eaLnBrk="1" latinLnBrk="1" hangingPunct="1"/>
            <a:r>
              <a:rPr kumimoji="0" lang="en-US" smtClean="0"/>
              <a:t>Click to edit Master text styles</a:t>
            </a:r>
          </a:p>
          <a:p>
            <a:pPr lvl="1" eaLnBrk="1" latinLnBrk="1" hangingPunct="1"/>
            <a:r>
              <a:rPr kumimoji="0" lang="en-US" smtClean="0"/>
              <a:t>Second level</a:t>
            </a:r>
          </a:p>
          <a:p>
            <a:pPr lvl="2" eaLnBrk="1" latinLnBrk="1" hangingPunct="1"/>
            <a:r>
              <a:rPr kumimoji="0" lang="en-US" smtClean="0"/>
              <a:t>Third level</a:t>
            </a:r>
          </a:p>
          <a:p>
            <a:pPr lvl="3" eaLnBrk="1" latinLnBrk="1" hangingPunct="1"/>
            <a:r>
              <a:rPr kumimoji="0" lang="en-US" smtClean="0"/>
              <a:t>Fourth level</a:t>
            </a:r>
          </a:p>
          <a:p>
            <a:pPr lvl="4" eaLnBrk="1" latinLnBrk="1" hangingPunct="1"/>
            <a:r>
              <a:rPr kumimoji="0" lang="en-US" smtClean="0"/>
              <a:t>Fifth level</a:t>
            </a:r>
            <a:endParaRPr kumimoji="0" lang="en-US"/>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eaLnBrk="1" latinLnBrk="0" hangingPunct="1">
              <a:defRPr kumimoji="0" sz="1200">
                <a:solidFill>
                  <a:schemeClr val="bg1"/>
                </a:solidFill>
              </a:defRPr>
            </a:lvl1pPr>
            <a:extLst/>
          </a:lstStyle>
          <a:p>
            <a:pPr algn="r"/>
            <a:fld id="{9668B50E-0B48-4566-8609-C51CF752A7DF}" type="datetimeFigureOut">
              <a:rPr kumimoji="0" lang="en-US" smtClean="0">
                <a:solidFill>
                  <a:schemeClr val="bg1"/>
                </a:solidFill>
              </a:rPr>
              <a:pPr algn="r"/>
              <a:t>6/17/2014</a:t>
            </a:fld>
            <a:endParaRPr kumimoji="0" lang="en-US" dirty="0">
              <a:solidFill>
                <a:schemeClr val="bg1"/>
              </a:solidFill>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eaLnBrk="1" latinLnBrk="0" hangingPunct="1">
              <a:defRPr kumimoji="0" sz="1200">
                <a:solidFill>
                  <a:schemeClr val="bg1"/>
                </a:solidFill>
              </a:defRPr>
            </a:lvl1pPr>
            <a:extLst/>
          </a:lstStyle>
          <a:p>
            <a:pPr algn="l"/>
            <a:endParaRPr kumimoji="0" lang="en-US" dirty="0">
              <a:solidFill>
                <a:schemeClr val="bg1"/>
              </a:solidFill>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eaLnBrk="1" latinLnBrk="0" hangingPunct="1">
              <a:defRPr kumimoji="0" sz="1200">
                <a:solidFill>
                  <a:schemeClr val="bg1"/>
                </a:solidFill>
              </a:defRPr>
            </a:lvl1pPr>
            <a:extLst/>
          </a:lstStyle>
          <a:p>
            <a:fld id="{8A4431D5-1B33-458B-8AFD-CECCB0FA18CB}" type="slidenum">
              <a:rPr kumimoji="0" lang="en-US" smtClean="0">
                <a:solidFill>
                  <a:schemeClr val="bg1"/>
                </a:solidFill>
              </a:rPr>
              <a:pPr/>
              <a:t>‹#›</a:t>
            </a:fld>
            <a:endParaRPr kumimoji="0" lang="en-US" dirty="0">
              <a:solidFill>
                <a:schemeClr val="bg1"/>
              </a:solidFill>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iming>
    <p:tnLst>
      <p:par>
        <p:cTn id="1" dur="indefinite" restart="never" nodeType="tmRoot"/>
      </p:par>
    </p:tnLst>
  </p:timing>
  <p:txStyles>
    <p:titleStyle>
      <a:lvl1pPr algn="ctr" rtl="0" eaLnBrk="1" latinLnBrk="0" hangingPunct="1">
        <a:spcBef>
          <a:spcPct val="0"/>
        </a:spcBef>
        <a:buNone/>
        <a:defRPr kumimoji="0"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kumimoji="0"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kumimoji="0"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kumimoji="0"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kumimoji="0"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kumimoji="0"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9.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2.wmv"/><Relationship Id="rId7" Type="http://schemas.openxmlformats.org/officeDocument/2006/relationships/slideLayout" Target="../slideLayouts/slideLayout22.xml"/><Relationship Id="rId2" Type="http://schemas.openxmlformats.org/officeDocument/2006/relationships/video" Target="../media/media1.wmv"/><Relationship Id="rId1" Type="http://schemas.microsoft.com/office/2007/relationships/media" Target="../media/media1.wmv"/><Relationship Id="rId6" Type="http://schemas.microsoft.com/office/2007/relationships/media" Target="../media/media3.wmv"/><Relationship Id="rId5" Type="http://schemas.openxmlformats.org/officeDocument/2006/relationships/video" Target="NULL" TargetMode="External"/><Relationship Id="rId10" Type="http://schemas.openxmlformats.org/officeDocument/2006/relationships/image" Target="../media/image47.png"/><Relationship Id="rId4" Type="http://schemas.openxmlformats.org/officeDocument/2006/relationships/video" Target="../media/media2.wmv"/><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0.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54.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8" Type="http://schemas.openxmlformats.org/officeDocument/2006/relationships/hyperlink" Target="http://www.curriculum.gov.sk.ca/index.jsp?view=indicators&amp;lang=en&amp;subj=english_language_arts&amp;level=k&amp;outcome=2.3" TargetMode="External"/><Relationship Id="rId13" Type="http://schemas.openxmlformats.org/officeDocument/2006/relationships/hyperlink" Target="http://www.curriculum.gov.sk.ca/index.jsp?view=indicators&amp;lang=en&amp;subj=arts_education&amp;level=k&amp;outcome=3.1" TargetMode="External"/><Relationship Id="rId3" Type="http://schemas.openxmlformats.org/officeDocument/2006/relationships/hyperlink" Target="http://www.curriculum.gov.sk.ca/index.jsp?view=indicators&amp;lang=en&amp;subj=english_language_arts&amp;level=k&amp;outcome=1.2" TargetMode="External"/><Relationship Id="rId7" Type="http://schemas.openxmlformats.org/officeDocument/2006/relationships/hyperlink" Target="http://www.curriculum.gov.sk.ca/index.jsp?view=indicators&amp;lang=en&amp;subj=english_language_arts&amp;level=k&amp;outcome=2.2" TargetMode="External"/><Relationship Id="rId12" Type="http://schemas.openxmlformats.org/officeDocument/2006/relationships/hyperlink" Target="http://www.curriculum.gov.sk.ca/index.jsp?view=indicators&amp;lang=en&amp;subj=arts_education&amp;level=k&amp;outcome=1.4" TargetMode="External"/><Relationship Id="rId2" Type="http://schemas.openxmlformats.org/officeDocument/2006/relationships/hyperlink" Target="http://www.curriculum.gov.sk.ca/index.jsp?view=indicators&amp;lang=en&amp;subj=english_language_arts&amp;level=k&amp;outcome=1.1" TargetMode="External"/><Relationship Id="rId1" Type="http://schemas.openxmlformats.org/officeDocument/2006/relationships/slideLayout" Target="../slideLayouts/slideLayout2.xml"/><Relationship Id="rId6" Type="http://schemas.openxmlformats.org/officeDocument/2006/relationships/hyperlink" Target="http://www.curriculum.gov.sk.ca/index.jsp?view=indicators&amp;lang=en&amp;subj=english_language_arts&amp;level=k&amp;outcome=2.1" TargetMode="External"/><Relationship Id="rId11" Type="http://schemas.openxmlformats.org/officeDocument/2006/relationships/hyperlink" Target="http://www.curriculum.gov.sk.ca/index.jsp?view=indicators&amp;lang=en&amp;subj=english_language_arts&amp;level=k&amp;outcome=3.2" TargetMode="External"/><Relationship Id="rId5" Type="http://schemas.openxmlformats.org/officeDocument/2006/relationships/hyperlink" Target="http://www.curriculum.gov.sk.ca/index.jsp?view=indicators&amp;lang=en&amp;subj=english_language_arts&amp;level=k&amp;outcome=1.4" TargetMode="External"/><Relationship Id="rId10" Type="http://schemas.openxmlformats.org/officeDocument/2006/relationships/hyperlink" Target="http://www.curriculum.gov.sk.ca/index.jsp?view=indicators&amp;lang=en&amp;subj=english_language_arts&amp;level=k&amp;outcome=3.1" TargetMode="External"/><Relationship Id="rId4" Type="http://schemas.openxmlformats.org/officeDocument/2006/relationships/hyperlink" Target="http://www.curriculum.gov.sk.ca/index.jsp?view=indicators&amp;lang=en&amp;subj=english_language_arts&amp;level=k&amp;outcome=1.3" TargetMode="External"/><Relationship Id="rId9" Type="http://schemas.openxmlformats.org/officeDocument/2006/relationships/hyperlink" Target="http://www.curriculum.gov.sk.ca/index.jsp?view=indicators&amp;lang=en&amp;subj=english_language_arts&amp;level=k&amp;outcome=2.4" TargetMode="External"/><Relationship Id="rId14" Type="http://schemas.openxmlformats.org/officeDocument/2006/relationships/hyperlink" Target="http://www.curriculum.gov.sk.ca/index.jsp?view=indicators&amp;lang=en&amp;subj=science&amp;level=k&amp;outcome=3.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www.curriculum.gov.sk.ca/index.jsp?view=indicators&amp;lang=en&amp;subj=english_language_arts&amp;level=k&amp;outcome=2.3" TargetMode="External"/><Relationship Id="rId13" Type="http://schemas.openxmlformats.org/officeDocument/2006/relationships/hyperlink" Target="http://www.curriculum.gov.sk.ca/index.jsp?view=indicators&amp;lang=en&amp;subj=arts_education&amp;level=k&amp;outcome=3.1" TargetMode="External"/><Relationship Id="rId3" Type="http://schemas.openxmlformats.org/officeDocument/2006/relationships/hyperlink" Target="http://www.curriculum.gov.sk.ca/index.jsp?view=indicators&amp;lang=en&amp;subj=english_language_arts&amp;level=k&amp;outcome=1.2" TargetMode="External"/><Relationship Id="rId7" Type="http://schemas.openxmlformats.org/officeDocument/2006/relationships/hyperlink" Target="http://www.curriculum.gov.sk.ca/index.jsp?view=indicators&amp;lang=en&amp;subj=english_language_arts&amp;level=k&amp;outcome=2.2" TargetMode="External"/><Relationship Id="rId12" Type="http://schemas.openxmlformats.org/officeDocument/2006/relationships/hyperlink" Target="http://www.curriculum.gov.sk.ca/index.jsp?view=indicators&amp;lang=en&amp;subj=arts_education&amp;level=k&amp;outcome=1.4" TargetMode="External"/><Relationship Id="rId2" Type="http://schemas.openxmlformats.org/officeDocument/2006/relationships/hyperlink" Target="http://www.curriculum.gov.sk.ca/index.jsp?view=indicators&amp;lang=en&amp;subj=english_language_arts&amp;level=k&amp;outcome=1.1" TargetMode="External"/><Relationship Id="rId1" Type="http://schemas.openxmlformats.org/officeDocument/2006/relationships/slideLayout" Target="../slideLayouts/slideLayout1.xml"/><Relationship Id="rId6" Type="http://schemas.openxmlformats.org/officeDocument/2006/relationships/hyperlink" Target="http://www.curriculum.gov.sk.ca/index.jsp?view=indicators&amp;lang=en&amp;subj=english_language_arts&amp;level=k&amp;outcome=2.1" TargetMode="External"/><Relationship Id="rId11" Type="http://schemas.openxmlformats.org/officeDocument/2006/relationships/hyperlink" Target="http://www.curriculum.gov.sk.ca/index.jsp?view=indicators&amp;lang=en&amp;subj=english_language_arts&amp;level=k&amp;outcome=3.2" TargetMode="External"/><Relationship Id="rId5" Type="http://schemas.openxmlformats.org/officeDocument/2006/relationships/hyperlink" Target="http://www.curriculum.gov.sk.ca/index.jsp?view=indicators&amp;lang=en&amp;subj=english_language_arts&amp;level=k&amp;outcome=1.4" TargetMode="External"/><Relationship Id="rId15" Type="http://schemas.openxmlformats.org/officeDocument/2006/relationships/hyperlink" Target="http://www.curriculum.gov.sk.ca/index.jsp?view=indicators&amp;lang=en&amp;subj=science&amp;level=k&amp;outcome=3.1" TargetMode="External"/><Relationship Id="rId10" Type="http://schemas.openxmlformats.org/officeDocument/2006/relationships/hyperlink" Target="http://www.curriculum.gov.sk.ca/index.jsp?view=indicators&amp;lang=en&amp;subj=english_language_arts&amp;level=k&amp;outcome=3.1" TargetMode="External"/><Relationship Id="rId4" Type="http://schemas.openxmlformats.org/officeDocument/2006/relationships/hyperlink" Target="http://www.curriculum.gov.sk.ca/index.jsp?view=indicators&amp;lang=en&amp;subj=english_language_arts&amp;level=k&amp;outcome=1.3" TargetMode="External"/><Relationship Id="rId9" Type="http://schemas.openxmlformats.org/officeDocument/2006/relationships/hyperlink" Target="http://www.curriculum.gov.sk.ca/index.jsp?view=indicators&amp;lang=en&amp;subj=english_language_arts&amp;level=k&amp;outcome=2.4" TargetMode="External"/><Relationship Id="rId14" Type="http://schemas.openxmlformats.org/officeDocument/2006/relationships/hyperlink" Target="http://www.curriculum.gov.sk.ca/index.jsp?view=indicators&amp;lang=en&amp;subj=arts_education&amp;level=k&amp;outcome=3.2"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body" sz="quarter" idx="10"/>
          </p:nvPr>
        </p:nvSpPr>
        <p:spPr/>
        <p:txBody>
          <a:bodyPr/>
          <a:lstStyle>
            <a:extLst/>
          </a:lstStyle>
          <a:p>
            <a:r>
              <a:rPr dirty="0" smtClean="0"/>
              <a:t>Creating Stories</a:t>
            </a:r>
            <a:endParaRPr lang="en-US" dirty="0"/>
          </a:p>
        </p:txBody>
      </p:sp>
      <p:sp>
        <p:nvSpPr>
          <p:cNvPr id="7" name="Rectangle 6"/>
          <p:cNvSpPr>
            <a:spLocks noGrp="1"/>
          </p:cNvSpPr>
          <p:nvPr>
            <p:ph type="body" sz="quarter" idx="15"/>
          </p:nvPr>
        </p:nvSpPr>
        <p:spPr/>
        <p:txBody>
          <a:bodyPr/>
          <a:lstStyle/>
          <a:p>
            <a:r>
              <a:rPr lang="en-US" dirty="0" smtClean="0"/>
              <a:t>Submitted by: Michelle </a:t>
            </a:r>
            <a:r>
              <a:rPr lang="en-US" dirty="0" err="1" smtClean="0"/>
              <a:t>Ullyott</a:t>
            </a:r>
            <a:endParaRPr lang="en-US" dirty="0"/>
          </a:p>
        </p:txBody>
      </p:sp>
      <p:pic>
        <p:nvPicPr>
          <p:cNvPr id="4" name="Picture Placeholder 3"/>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4887" t="3804" r="910"/>
          <a:stretch/>
        </p:blipFill>
        <p:spPr>
          <a:xfrm>
            <a:off x="251520" y="156434"/>
            <a:ext cx="6835079" cy="5235478"/>
          </a:xfr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467544" y="228600"/>
            <a:ext cx="4680520" cy="1544216"/>
          </a:xfrm>
        </p:spPr>
        <p:txBody>
          <a:bodyPr/>
          <a:lstStyle/>
          <a:p>
            <a:r>
              <a:rPr lang="en-US" sz="2000" dirty="0"/>
              <a:t>We studied a variety </a:t>
            </a:r>
            <a:r>
              <a:rPr lang="en-US" sz="2000" dirty="0" smtClean="0"/>
              <a:t>of book types and </a:t>
            </a:r>
            <a:r>
              <a:rPr lang="en-US" sz="2000" dirty="0"/>
              <a:t>stories including picture books, </a:t>
            </a:r>
            <a:r>
              <a:rPr lang="en-US" sz="2000" dirty="0" smtClean="0"/>
              <a:t>fiction and </a:t>
            </a:r>
            <a:r>
              <a:rPr lang="en-US" sz="2000" dirty="0"/>
              <a:t>non-fiction stories.</a:t>
            </a:r>
          </a:p>
          <a:p>
            <a:endParaRPr lang="en-CA" dirty="0"/>
          </a:p>
        </p:txBody>
      </p:sp>
      <p:sp>
        <p:nvSpPr>
          <p:cNvPr id="7" name="Text Placeholder 6"/>
          <p:cNvSpPr>
            <a:spLocks noGrp="1"/>
          </p:cNvSpPr>
          <p:nvPr>
            <p:ph type="body" sz="quarter" idx="29"/>
          </p:nvPr>
        </p:nvSpPr>
        <p:spPr>
          <a:xfrm>
            <a:off x="3275856" y="2564904"/>
            <a:ext cx="4104456" cy="1905000"/>
          </a:xfrm>
        </p:spPr>
        <p:txBody>
          <a:bodyPr>
            <a:normAutofit/>
          </a:bodyPr>
          <a:lstStyle/>
          <a:p>
            <a:r>
              <a:rPr lang="en-US" sz="2000" dirty="0"/>
              <a:t>We examined different illustrations and discovered how pictures tell </a:t>
            </a:r>
            <a:r>
              <a:rPr lang="en-US" sz="2000" dirty="0" smtClean="0"/>
              <a:t>an important part of the </a:t>
            </a:r>
            <a:r>
              <a:rPr lang="en-US" sz="2000" dirty="0"/>
              <a:t>story as well.</a:t>
            </a:r>
            <a:endParaRPr lang="en-CA" sz="2000" dirty="0"/>
          </a:p>
        </p:txBody>
      </p:sp>
      <p:sp>
        <p:nvSpPr>
          <p:cNvPr id="8" name="Text Placeholder 7"/>
          <p:cNvSpPr>
            <a:spLocks noGrp="1"/>
          </p:cNvSpPr>
          <p:nvPr>
            <p:ph type="body" sz="quarter" idx="28"/>
          </p:nvPr>
        </p:nvSpPr>
        <p:spPr>
          <a:xfrm>
            <a:off x="152400" y="4724400"/>
            <a:ext cx="4923656" cy="1905000"/>
          </a:xfrm>
        </p:spPr>
        <p:txBody>
          <a:bodyPr/>
          <a:lstStyle/>
          <a:p>
            <a:r>
              <a:rPr lang="en-US" sz="2000" dirty="0"/>
              <a:t>We experimented with different ways to bind </a:t>
            </a:r>
            <a:r>
              <a:rPr lang="en-US" sz="2000" dirty="0" smtClean="0"/>
              <a:t>our </a:t>
            </a:r>
            <a:r>
              <a:rPr lang="en-US" sz="2000" dirty="0"/>
              <a:t>books </a:t>
            </a:r>
            <a:r>
              <a:rPr lang="en-US" sz="2000" dirty="0" smtClean="0"/>
              <a:t>together, including </a:t>
            </a:r>
            <a:r>
              <a:rPr lang="en-US" sz="2000" dirty="0"/>
              <a:t>using tape, glue, staples </a:t>
            </a:r>
            <a:r>
              <a:rPr lang="en-US" sz="2000" dirty="0" smtClean="0"/>
              <a:t>as well as </a:t>
            </a:r>
            <a:r>
              <a:rPr lang="en-US" sz="2000" dirty="0"/>
              <a:t>folding.</a:t>
            </a:r>
          </a:p>
          <a:p>
            <a:endParaRPr lang="en-CA" dirty="0"/>
          </a:p>
        </p:txBody>
      </p:sp>
      <p:pic>
        <p:nvPicPr>
          <p:cNvPr id="11" name="Picture Placeholder 10"/>
          <p:cNvPicPr>
            <a:picLocks noGrp="1" noChangeAspect="1"/>
          </p:cNvPicPr>
          <p:nvPr>
            <p:ph type="pic" sz="quarter" idx="25"/>
          </p:nvPr>
        </p:nvPicPr>
        <p:blipFill>
          <a:blip r:embed="rId2" cstate="print">
            <a:extLst>
              <a:ext uri="{28A0092B-C50C-407E-A947-70E740481C1C}">
                <a14:useLocalDpi xmlns:a14="http://schemas.microsoft.com/office/drawing/2010/main" val="0"/>
              </a:ext>
            </a:extLst>
          </a:blip>
          <a:srcRect l="8782" r="8782"/>
          <a:stretch>
            <a:fillRect/>
          </a:stretch>
        </p:blipFill>
        <p:spPr>
          <a:xfrm>
            <a:off x="5292080" y="188640"/>
            <a:ext cx="2808288" cy="2376264"/>
          </a:xfrm>
          <a:prstGeom prst="rect">
            <a:avLst/>
          </a:prstGeom>
          <a:ln>
            <a:noFill/>
          </a:ln>
          <a:effectLst>
            <a:softEdge rad="112500"/>
          </a:effectLst>
        </p:spPr>
      </p:pic>
      <p:pic>
        <p:nvPicPr>
          <p:cNvPr id="5123" name="Picture 3"/>
          <p:cNvPicPr>
            <a:picLocks noGrp="1" noChangeAspect="1" noChangeArrowheads="1"/>
          </p:cNvPicPr>
          <p:nvPr>
            <p:ph type="pic" sz="quarter" idx="26"/>
          </p:nvPr>
        </p:nvPicPr>
        <p:blipFill>
          <a:blip r:embed="rId3">
            <a:extLst>
              <a:ext uri="{28A0092B-C50C-407E-A947-70E740481C1C}">
                <a14:useLocalDpi xmlns:a14="http://schemas.microsoft.com/office/drawing/2010/main" val="0"/>
              </a:ext>
            </a:extLst>
          </a:blip>
          <a:srcRect t="19753" b="19753"/>
          <a:stretch>
            <a:fillRect/>
          </a:stretch>
        </p:blipFill>
        <p:spPr bwMode="auto">
          <a:xfrm>
            <a:off x="250825" y="2133600"/>
            <a:ext cx="3025775" cy="23749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Placeholder 6"/>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t="11064" b="11064"/>
          <a:stretch>
            <a:fillRect/>
          </a:stretch>
        </p:blipFill>
        <p:spPr>
          <a:xfrm>
            <a:off x="5436096" y="3789040"/>
            <a:ext cx="2665413" cy="2768600"/>
          </a:xfrm>
          <a:prstGeom prst="rect">
            <a:avLst/>
          </a:prstGeom>
          <a:ln>
            <a:noFill/>
          </a:ln>
          <a:effectLst>
            <a:softEdge rad="112500"/>
          </a:effectLst>
        </p:spPr>
      </p:pic>
    </p:spTree>
    <p:extLst>
      <p:ext uri="{BB962C8B-B14F-4D97-AF65-F5344CB8AC3E}">
        <p14:creationId xmlns:p14="http://schemas.microsoft.com/office/powerpoint/2010/main" val="34313343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Grp="1"/>
          </p:cNvSpPr>
          <p:nvPr>
            <p:ph type="body" sz="quarter" idx="13"/>
          </p:nvPr>
        </p:nvSpPr>
        <p:spPr>
          <a:xfrm>
            <a:off x="323528" y="4149080"/>
            <a:ext cx="5711552" cy="2304256"/>
          </a:xfrm>
        </p:spPr>
        <p:txBody>
          <a:bodyPr/>
          <a:lstStyle>
            <a:extLst/>
          </a:lstStyle>
          <a:p>
            <a:r>
              <a:rPr lang="en-US" dirty="0" smtClean="0"/>
              <a:t>We emailed the author Dianne Young with questions the students had generated about her book:</a:t>
            </a:r>
          </a:p>
          <a:p>
            <a:r>
              <a:rPr lang="en-CA" dirty="0" smtClean="0"/>
              <a:t>    -</a:t>
            </a:r>
            <a:r>
              <a:rPr lang="en-CA" dirty="0"/>
              <a:t>Where did you get the idea of making the story?</a:t>
            </a:r>
            <a:br>
              <a:rPr lang="en-CA" dirty="0"/>
            </a:br>
            <a:r>
              <a:rPr lang="en-CA" dirty="0" smtClean="0"/>
              <a:t>    -</a:t>
            </a:r>
            <a:r>
              <a:rPr lang="en-CA" dirty="0"/>
              <a:t>Why did you write the story?</a:t>
            </a:r>
            <a:br>
              <a:rPr lang="en-CA" dirty="0"/>
            </a:br>
            <a:r>
              <a:rPr lang="en-CA" dirty="0" smtClean="0"/>
              <a:t>    -</a:t>
            </a:r>
            <a:r>
              <a:rPr lang="en-CA" dirty="0"/>
              <a:t>How did you choose the words to your story</a:t>
            </a:r>
            <a:r>
              <a:rPr lang="en-CA" dirty="0" smtClean="0"/>
              <a:t>?</a:t>
            </a:r>
          </a:p>
          <a:p>
            <a:pPr algn="ctr"/>
            <a:r>
              <a:rPr lang="en-US" dirty="0" smtClean="0"/>
              <a:t>The kids were extra excited to discover the author lived in </a:t>
            </a:r>
            <a:r>
              <a:rPr lang="en-US" dirty="0" smtClean="0"/>
              <a:t>the same place they did!</a:t>
            </a:r>
            <a:endParaRPr lang="en-US" dirty="0" smtClean="0"/>
          </a:p>
        </p:txBody>
      </p: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1875" r="21875"/>
          <a:stretch>
            <a:fillRect/>
          </a:stretch>
        </p:blipFill>
        <p:spPr>
          <a:prstGeom prst="rect">
            <a:avLst/>
          </a:prstGeom>
          <a:ln>
            <a:noFill/>
          </a:ln>
          <a:effectLst>
            <a:softEdge rad="112500"/>
          </a:effectLst>
        </p:spPr>
      </p:pic>
      <p:pic>
        <p:nvPicPr>
          <p:cNvPr id="6146" name="Picture 2" descr="http://ecx.images-amazon.com/images/I/51uA8FzlvgL._SL500_AA300_.jpg"/>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l="12500" r="12500"/>
          <a:stretch>
            <a:fillRect/>
          </a:stretch>
        </p:blipFill>
        <p:spPr bwMode="auto">
          <a:xfrm>
            <a:off x="6084168" y="3501008"/>
            <a:ext cx="2255304" cy="30070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955816" y="620688"/>
            <a:ext cx="4572000" cy="1015663"/>
          </a:xfrm>
          <a:prstGeom prst="rect">
            <a:avLst/>
          </a:prstGeom>
        </p:spPr>
        <p:txBody>
          <a:bodyPr>
            <a:spAutoFit/>
          </a:bodyPr>
          <a:lstStyle/>
          <a:p>
            <a:r>
              <a:rPr lang="en-US" sz="2000" dirty="0"/>
              <a:t>The students spent time telling stories about things they </a:t>
            </a:r>
            <a:r>
              <a:rPr lang="en-US" sz="2000" dirty="0" smtClean="0"/>
              <a:t>were familiar with </a:t>
            </a:r>
            <a:r>
              <a:rPr lang="en-US" sz="2000" dirty="0"/>
              <a:t>to the class.</a:t>
            </a:r>
          </a:p>
        </p:txBody>
      </p:sp>
      <p:sp>
        <p:nvSpPr>
          <p:cNvPr id="10" name="Rectangle 9"/>
          <p:cNvSpPr/>
          <p:nvPr/>
        </p:nvSpPr>
        <p:spPr>
          <a:xfrm>
            <a:off x="2987824" y="1772816"/>
            <a:ext cx="4572000" cy="1631216"/>
          </a:xfrm>
          <a:prstGeom prst="rect">
            <a:avLst/>
          </a:prstGeom>
        </p:spPr>
        <p:txBody>
          <a:bodyPr>
            <a:spAutoFit/>
          </a:bodyPr>
          <a:lstStyle/>
          <a:p>
            <a:r>
              <a:rPr lang="en-US" sz="2000" dirty="0"/>
              <a:t>The students investigated stories in the classroom as well as on-line and </a:t>
            </a:r>
            <a:r>
              <a:rPr lang="en-US" sz="2000" dirty="0" smtClean="0"/>
              <a:t>audio </a:t>
            </a:r>
            <a:r>
              <a:rPr lang="en-US" sz="2000" dirty="0"/>
              <a:t>stories</a:t>
            </a:r>
            <a:r>
              <a:rPr lang="en-US" sz="2000" dirty="0" smtClean="0"/>
              <a:t>. The resources they found to be most valuable were the books in the classroom that they could handle.</a:t>
            </a:r>
            <a:endParaRPr lang="en-US" sz="2000"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4139" r="14139"/>
          <a:stretch>
            <a:fillRect/>
          </a:stretch>
        </p:blipFill>
        <p:spPr>
          <a:xfrm rot="5400000">
            <a:off x="502588" y="2095892"/>
            <a:ext cx="2232248" cy="2306176"/>
          </a:xfrm>
        </p:spPr>
      </p:pic>
      <p:sp>
        <p:nvSpPr>
          <p:cNvPr id="15" name="Text Placeholder 14"/>
          <p:cNvSpPr>
            <a:spLocks noGrp="1"/>
          </p:cNvSpPr>
          <p:nvPr>
            <p:ph type="body" sz="quarter" idx="16"/>
          </p:nvPr>
        </p:nvSpPr>
        <p:spPr/>
        <p:txBody>
          <a:bodyPr/>
          <a:lstStyle/>
          <a:p>
            <a:endParaRPr lang="en-CA" dirty="0"/>
          </a:p>
        </p:txBody>
      </p:sp>
      <p:sp>
        <p:nvSpPr>
          <p:cNvPr id="4" name="Text Placeholder 3"/>
          <p:cNvSpPr>
            <a:spLocks noGrp="1"/>
          </p:cNvSpPr>
          <p:nvPr>
            <p:ph type="body" sz="quarter" idx="17"/>
          </p:nvPr>
        </p:nvSpPr>
        <p:spPr/>
        <p:txBody>
          <a:bodyPr>
            <a:normAutofit fontScale="92500" lnSpcReduction="20000"/>
          </a:bodyPr>
          <a:lstStyle/>
          <a:p>
            <a:endParaRPr lang="en-CA" dirty="0" smtClean="0"/>
          </a:p>
          <a:p>
            <a:r>
              <a:rPr lang="en-CA" dirty="0" smtClean="0"/>
              <a:t>As we learned more, we began to add our own words to our picture stories.</a:t>
            </a:r>
          </a:p>
          <a:p>
            <a:endParaRPr lang="en-CA" dirty="0"/>
          </a:p>
        </p:txBody>
      </p:sp>
      <p:pic>
        <p:nvPicPr>
          <p:cNvPr id="10" name="Picture Placeholder 9"/>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16667" r="16667"/>
          <a:stretch>
            <a:fillRect/>
          </a:stretch>
        </p:blipFill>
        <p:spPr>
          <a:xfrm rot="16200000">
            <a:off x="2950029" y="2133600"/>
            <a:ext cx="2209800" cy="2209800"/>
          </a:xfrm>
        </p:spPr>
      </p:pic>
      <p:pic>
        <p:nvPicPr>
          <p:cNvPr id="9" name="Picture Placeholder 8"/>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16667" r="16667"/>
          <a:stretch>
            <a:fillRect/>
          </a:stretch>
        </p:blipFill>
        <p:spPr/>
      </p:pic>
      <p:sp>
        <p:nvSpPr>
          <p:cNvPr id="2" name="Rectangle 1"/>
          <p:cNvSpPr/>
          <p:nvPr/>
        </p:nvSpPr>
        <p:spPr>
          <a:xfrm>
            <a:off x="465624" y="764704"/>
            <a:ext cx="7056784" cy="1200329"/>
          </a:xfrm>
          <a:prstGeom prst="rect">
            <a:avLst/>
          </a:prstGeom>
        </p:spPr>
        <p:txBody>
          <a:bodyPr wrap="square">
            <a:spAutoFit/>
          </a:bodyPr>
          <a:lstStyle/>
          <a:p>
            <a:r>
              <a:rPr lang="en-CA" dirty="0"/>
              <a:t>As our investigations unfolded, the students began to be more interested in the reasons behind why we include different things in our story books. They developed a strong interest in the thoughts and choices of pictures and words that illustrators  and authors use to tell a story. </a:t>
            </a:r>
          </a:p>
        </p:txBody>
      </p:sp>
      <p:sp>
        <p:nvSpPr>
          <p:cNvPr id="8" name="Rectangle 7"/>
          <p:cNvSpPr/>
          <p:nvPr/>
        </p:nvSpPr>
        <p:spPr>
          <a:xfrm>
            <a:off x="868779" y="133761"/>
            <a:ext cx="6250473" cy="584775"/>
          </a:xfrm>
          <a:prstGeom prst="rect">
            <a:avLst/>
          </a:prstGeom>
          <a:noFill/>
        </p:spPr>
        <p:txBody>
          <a:bodyPr wrap="square" lIns="91440" tIns="45720" rIns="91440" bIns="45720">
            <a:spAutoFit/>
          </a:bodyPr>
          <a:lstStyle/>
          <a:p>
            <a:pPr algn="ctr"/>
            <a:r>
              <a:rPr lang="en-CA"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Refocusing Our Investigation:</a:t>
            </a:r>
            <a:endParaRPr lang="en-CA"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1292635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8" r="8"/>
          <a:stretch>
            <a:fillRect/>
          </a:stretch>
        </p:blipFill>
        <p:spPr>
          <a:xfrm>
            <a:off x="683568" y="2674987"/>
            <a:ext cx="2781930" cy="3709242"/>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71400"/>
            <a:ext cx="3286819"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type="pic" sz="quarter" idx="22"/>
          </p:nvPr>
        </p:nvPicPr>
        <p:blipFill>
          <a:blip r:embed="rId4" cstate="print">
            <a:extLst>
              <a:ext uri="{28A0092B-C50C-407E-A947-70E740481C1C}">
                <a14:useLocalDpi xmlns:a14="http://schemas.microsoft.com/office/drawing/2010/main" val="0"/>
              </a:ext>
            </a:extLst>
          </a:blip>
          <a:srcRect t="684" b="684"/>
          <a:stretch>
            <a:fillRect/>
          </a:stretch>
        </p:blipFill>
        <p:spPr bwMode="auto">
          <a:xfrm>
            <a:off x="4086856" y="2492896"/>
            <a:ext cx="2670050" cy="20025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8" name="Picture 4"/>
          <p:cNvPicPr>
            <a:picLocks noGrp="1" noChangeAspect="1" noChangeArrowheads="1"/>
          </p:cNvPicPr>
          <p:nvPr>
            <p:ph type="pic" sz="quarter" idx="23"/>
          </p:nvPr>
        </p:nvPicPr>
        <p:blipFill>
          <a:blip r:embed="rId5">
            <a:extLst>
              <a:ext uri="{28A0092B-C50C-407E-A947-70E740481C1C}">
                <a14:useLocalDpi xmlns:a14="http://schemas.microsoft.com/office/drawing/2010/main" val="0"/>
              </a:ext>
            </a:extLst>
          </a:blip>
          <a:srcRect l="3432" r="3432"/>
          <a:stretch>
            <a:fillRect/>
          </a:stretch>
        </p:blipFill>
        <p:spPr bwMode="auto">
          <a:xfrm>
            <a:off x="5732894" y="4653136"/>
            <a:ext cx="2670050" cy="20025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9" name="Rectangle 8"/>
          <p:cNvSpPr/>
          <p:nvPr/>
        </p:nvSpPr>
        <p:spPr>
          <a:xfrm>
            <a:off x="360722" y="774264"/>
            <a:ext cx="4752528" cy="1631216"/>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en-US" sz="2000" b="1" dirty="0" smtClean="0"/>
              <a:t>During </a:t>
            </a:r>
            <a:r>
              <a:rPr lang="en-US" sz="2000" b="1" dirty="0"/>
              <a:t>our p</a:t>
            </a:r>
            <a:r>
              <a:rPr lang="en-US" sz="2000" b="1" dirty="0" smtClean="0"/>
              <a:t>lay </a:t>
            </a:r>
            <a:r>
              <a:rPr lang="en-US" sz="2000" b="1" dirty="0"/>
              <a:t>and </a:t>
            </a:r>
            <a:r>
              <a:rPr lang="en-US" sz="2000" b="1" dirty="0" smtClean="0"/>
              <a:t>Exploration </a:t>
            </a:r>
            <a:r>
              <a:rPr lang="en-US" sz="2000" b="1" dirty="0"/>
              <a:t>time, the students chose to create a variety of different books. Students worked both individually and in groups as large as </a:t>
            </a:r>
            <a:r>
              <a:rPr lang="en-US" sz="2000" b="1" dirty="0" smtClean="0"/>
              <a:t>seven </a:t>
            </a:r>
            <a:r>
              <a:rPr lang="en-US" sz="2000" b="1" dirty="0"/>
              <a:t>to </a:t>
            </a:r>
            <a:r>
              <a:rPr lang="en-US" sz="2000" b="1" dirty="0" smtClean="0"/>
              <a:t>create </a:t>
            </a:r>
            <a:r>
              <a:rPr lang="en-US" sz="2000" b="1" dirty="0"/>
              <a:t>wonderful stories. </a:t>
            </a:r>
          </a:p>
        </p:txBody>
      </p:sp>
      <p:sp>
        <p:nvSpPr>
          <p:cNvPr id="14" name="TextBox 13"/>
          <p:cNvSpPr txBox="1"/>
          <p:nvPr/>
        </p:nvSpPr>
        <p:spPr>
          <a:xfrm>
            <a:off x="827584" y="116632"/>
            <a:ext cx="3679087"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CA" sz="3200" dirty="0" smtClean="0"/>
              <a:t>Play and Exploration</a:t>
            </a:r>
            <a:endParaRPr lang="en-CA" sz="3200" dirty="0"/>
          </a:p>
        </p:txBody>
      </p:sp>
    </p:spTree>
    <p:extLst>
      <p:ext uri="{BB962C8B-B14F-4D97-AF65-F5344CB8AC3E}">
        <p14:creationId xmlns:p14="http://schemas.microsoft.com/office/powerpoint/2010/main" val="21827052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21867" b="21867"/>
          <a:stretch>
            <a:fillRect/>
          </a:stretch>
        </p:blipFill>
        <p:spPr>
          <a:xfrm>
            <a:off x="179512" y="116632"/>
            <a:ext cx="3947160" cy="2960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 Placeholder 4"/>
          <p:cNvSpPr>
            <a:spLocks noGrp="1"/>
          </p:cNvSpPr>
          <p:nvPr>
            <p:ph type="body" sz="quarter" idx="14"/>
          </p:nvPr>
        </p:nvSpPr>
        <p:spPr>
          <a:xfrm>
            <a:off x="611560" y="6315201"/>
            <a:ext cx="7403546" cy="480050"/>
          </a:xfrm>
        </p:spPr>
        <p:style>
          <a:lnRef idx="0">
            <a:schemeClr val="accent5"/>
          </a:lnRef>
          <a:fillRef idx="3">
            <a:schemeClr val="accent5"/>
          </a:fillRef>
          <a:effectRef idx="3">
            <a:schemeClr val="accent5"/>
          </a:effectRef>
          <a:fontRef idx="minor">
            <a:schemeClr val="lt1"/>
          </a:fontRef>
        </p:style>
        <p:txBody>
          <a:bodyPr>
            <a:noAutofit/>
          </a:bodyPr>
          <a:lstStyle/>
          <a:p>
            <a:pPr algn="ctr">
              <a:spcBef>
                <a:spcPts val="0"/>
              </a:spcBef>
            </a:pPr>
            <a:r>
              <a:rPr lang="en-CA" b="1" dirty="0" smtClean="0">
                <a:solidFill>
                  <a:schemeClr val="bg1"/>
                </a:solidFill>
              </a:rPr>
              <a:t>The students were so excited to create and </a:t>
            </a:r>
            <a:r>
              <a:rPr lang="en-CA" b="1" dirty="0" smtClean="0">
                <a:solidFill>
                  <a:schemeClr val="bg1"/>
                </a:solidFill>
              </a:rPr>
              <a:t>shared </a:t>
            </a:r>
            <a:r>
              <a:rPr lang="en-CA" b="1" dirty="0" smtClean="0">
                <a:solidFill>
                  <a:schemeClr val="bg1"/>
                </a:solidFill>
              </a:rPr>
              <a:t>their own stories!</a:t>
            </a:r>
            <a:endParaRPr lang="en-CA" dirty="0"/>
          </a:p>
        </p:txBody>
      </p:sp>
      <p:pic>
        <p:nvPicPr>
          <p:cNvPr id="10" name="Picture Placeholder 9"/>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5567" r="5567"/>
          <a:stretch>
            <a:fillRect/>
          </a:stretch>
        </p:blipFill>
        <p:spPr>
          <a:xfrm>
            <a:off x="251520" y="3212976"/>
            <a:ext cx="3947160" cy="2960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3284984"/>
            <a:ext cx="4008445" cy="2898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t="9782" b="9782"/>
          <a:stretch>
            <a:fillRect/>
          </a:stretch>
        </p:blipFill>
        <p:spPr bwMode="auto">
          <a:xfrm>
            <a:off x="4315372" y="116632"/>
            <a:ext cx="3946525" cy="2960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999175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7544" y="4077072"/>
            <a:ext cx="3600400" cy="215501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CA"/>
          </a:p>
        </p:txBody>
      </p:sp>
      <p:pic>
        <p:nvPicPr>
          <p:cNvPr id="7" name="Picture Placeholder 6"/>
          <p:cNvPicPr>
            <a:picLocks noGrp="1" noChangeAspect="1"/>
          </p:cNvPicPr>
          <p:nvPr>
            <p:ph type="pic" sz="quarter" idx="26"/>
          </p:nvPr>
        </p:nvPicPr>
        <p:blipFill>
          <a:blip r:embed="rId2" cstate="print">
            <a:extLst>
              <a:ext uri="{28A0092B-C50C-407E-A947-70E740481C1C}">
                <a14:useLocalDpi xmlns:a14="http://schemas.microsoft.com/office/drawing/2010/main" val="0"/>
              </a:ext>
            </a:extLst>
          </a:blip>
          <a:srcRect t="8" b="8"/>
          <a:stretch>
            <a:fillRect/>
          </a:stretch>
        </p:blipFill>
        <p:spPr/>
      </p:pic>
      <p:pic>
        <p:nvPicPr>
          <p:cNvPr id="11" name="Picture Placeholder 10"/>
          <p:cNvPicPr>
            <a:picLocks noGrp="1" noChangeAspect="1"/>
          </p:cNvPicPr>
          <p:nvPr>
            <p:ph type="pic" sz="quarter" idx="30"/>
          </p:nvPr>
        </p:nvPicPr>
        <p:blipFill>
          <a:blip r:embed="rId3" cstate="print">
            <a:extLst>
              <a:ext uri="{28A0092B-C50C-407E-A947-70E740481C1C}">
                <a14:useLocalDpi xmlns:a14="http://schemas.microsoft.com/office/drawing/2010/main" val="0"/>
              </a:ext>
            </a:extLst>
          </a:blip>
          <a:srcRect t="3846" b="3846"/>
          <a:stretch>
            <a:fillRect/>
          </a:stretch>
        </p:blipFill>
        <p:spPr/>
      </p:pic>
      <p:pic>
        <p:nvPicPr>
          <p:cNvPr id="8" name="Picture Placeholder 7"/>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t="8" b="8"/>
          <a:stretch>
            <a:fillRect/>
          </a:stretch>
        </p:blipFill>
        <p:spPr/>
      </p:pic>
      <p:pic>
        <p:nvPicPr>
          <p:cNvPr id="9" name="Picture Placeholder 8"/>
          <p:cNvPicPr>
            <a:picLocks noGrp="1" noChangeAspect="1"/>
          </p:cNvPicPr>
          <p:nvPr>
            <p:ph type="pic" sz="quarter" idx="28"/>
          </p:nvPr>
        </p:nvPicPr>
        <p:blipFill>
          <a:blip r:embed="rId5" cstate="print">
            <a:extLst>
              <a:ext uri="{28A0092B-C50C-407E-A947-70E740481C1C}">
                <a14:useLocalDpi xmlns:a14="http://schemas.microsoft.com/office/drawing/2010/main" val="0"/>
              </a:ext>
            </a:extLst>
          </a:blip>
          <a:srcRect t="8" b="8"/>
          <a:stretch>
            <a:fillRect/>
          </a:stretch>
        </p:blipFill>
        <p:spPr/>
      </p:pic>
      <p:sp>
        <p:nvSpPr>
          <p:cNvPr id="13" name="TextBox 12"/>
          <p:cNvSpPr txBox="1"/>
          <p:nvPr/>
        </p:nvSpPr>
        <p:spPr>
          <a:xfrm>
            <a:off x="655400" y="4185084"/>
            <a:ext cx="3384376" cy="1938992"/>
          </a:xfrm>
          <a:prstGeom prst="rect">
            <a:avLst/>
          </a:prstGeom>
          <a:noFill/>
        </p:spPr>
        <p:txBody>
          <a:bodyPr wrap="square" rtlCol="0">
            <a:spAutoFit/>
          </a:bodyPr>
          <a:lstStyle/>
          <a:p>
            <a:r>
              <a:rPr lang="en-CA" sz="2000" dirty="0" smtClean="0"/>
              <a:t>The Kindergarten students created many different types of stories! They wrote both fiction and non-fiction stories about a variety of different topics!</a:t>
            </a:r>
            <a:endParaRPr lang="en-CA" sz="2000" dirty="0"/>
          </a:p>
        </p:txBody>
      </p:sp>
    </p:spTree>
    <p:extLst>
      <p:ext uri="{BB962C8B-B14F-4D97-AF65-F5344CB8AC3E}">
        <p14:creationId xmlns:p14="http://schemas.microsoft.com/office/powerpoint/2010/main" val="167448822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00192" y="188640"/>
            <a:ext cx="2153154" cy="830997"/>
          </a:xfrm>
          <a:prstGeom prst="rect">
            <a:avLst/>
          </a:prstGeom>
        </p:spPr>
        <p:txBody>
          <a:bodyPr wrap="none">
            <a:spAutoFit/>
          </a:bodyPr>
          <a:lstStyle/>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Phase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Rectangle 5"/>
          <p:cNvSpPr/>
          <p:nvPr/>
        </p:nvSpPr>
        <p:spPr>
          <a:xfrm>
            <a:off x="4572000" y="836712"/>
            <a:ext cx="4032448" cy="861774"/>
          </a:xfrm>
          <a:prstGeom prst="rect">
            <a:avLst/>
          </a:prstGeom>
        </p:spPr>
        <p:txBody>
          <a:bodyPr wrap="square">
            <a:spAutoFit/>
          </a:bodyPr>
          <a:lstStyle/>
          <a:p>
            <a:r>
              <a:rPr lang="en-US" sz="3200" dirty="0" smtClean="0"/>
              <a:t>Concluding the Project</a:t>
            </a:r>
            <a:endParaRPr lang="en-US" sz="3200" dirty="0"/>
          </a:p>
          <a:p>
            <a:endParaRPr lang="en-US" dirty="0"/>
          </a:p>
        </p:txBody>
      </p:sp>
      <p:pic>
        <p:nvPicPr>
          <p:cNvPr id="8" name="Picture Placeholder 7"/>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12327" b="12327"/>
          <a:stretch>
            <a:fillRect/>
          </a:stretch>
        </p:blipFill>
        <p:spPr>
          <a:xfrm>
            <a:off x="2477996" y="3140968"/>
            <a:ext cx="5975350" cy="3376612"/>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132856"/>
            <a:ext cx="2427734" cy="3780784"/>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436" y="332656"/>
            <a:ext cx="2427734" cy="3236979"/>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83738948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3381" y="4388598"/>
            <a:ext cx="2547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94224" y="4437111"/>
            <a:ext cx="2520280" cy="218281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A"/>
          </a:p>
        </p:txBody>
      </p:sp>
      <p:pic>
        <p:nvPicPr>
          <p:cNvPr id="9" name="Picture Placeholder 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1875" r="21875"/>
          <a:stretch>
            <a:fillRect/>
          </a:stretch>
        </p:blipFill>
        <p:spPr>
          <a:xfrm>
            <a:off x="251520" y="740747"/>
            <a:ext cx="2590800" cy="3454400"/>
          </a:xfrm>
        </p:spPr>
      </p:pic>
      <p:pic>
        <p:nvPicPr>
          <p:cNvPr id="10" name="Picture Placeholder 9"/>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21875" r="21875"/>
          <a:stretch>
            <a:fillRect/>
          </a:stretch>
        </p:blipFill>
        <p:spPr>
          <a:xfrm>
            <a:off x="2987824" y="740747"/>
            <a:ext cx="2590800" cy="3454400"/>
          </a:xfrm>
        </p:spPr>
      </p:pic>
      <p:sp>
        <p:nvSpPr>
          <p:cNvPr id="5" name="Text Placeholder 4"/>
          <p:cNvSpPr>
            <a:spLocks noGrp="1"/>
          </p:cNvSpPr>
          <p:nvPr>
            <p:ph type="body" sz="quarter" idx="13"/>
          </p:nvPr>
        </p:nvSpPr>
        <p:spPr>
          <a:xfrm>
            <a:off x="5820518" y="4390869"/>
            <a:ext cx="2590800" cy="2304256"/>
          </a:xfrm>
        </p:spPr>
        <p:txBody>
          <a:bodyPr/>
          <a:lstStyle/>
          <a:p>
            <a:pPr algn="ctr"/>
            <a:r>
              <a:rPr lang="en-CA" dirty="0" smtClean="0">
                <a:solidFill>
                  <a:schemeClr val="bg1"/>
                </a:solidFill>
              </a:rPr>
              <a:t>The Grade 6/7 class had also been creating picture books. They came to our classroom and we took turns sharing our stories with each other!</a:t>
            </a:r>
            <a:endParaRPr lang="en-CA" dirty="0">
              <a:solidFill>
                <a:schemeClr val="bg1"/>
              </a:solidFill>
            </a:endParaRPr>
          </a:p>
        </p:txBody>
      </p:sp>
      <p:sp>
        <p:nvSpPr>
          <p:cNvPr id="6" name="Text Placeholder 5"/>
          <p:cNvSpPr>
            <a:spLocks noGrp="1"/>
          </p:cNvSpPr>
          <p:nvPr>
            <p:ph type="body" sz="quarter" idx="14"/>
          </p:nvPr>
        </p:nvSpPr>
        <p:spPr>
          <a:xfrm>
            <a:off x="294224" y="4592414"/>
            <a:ext cx="2562984" cy="1872208"/>
          </a:xfrm>
        </p:spPr>
        <p:txBody>
          <a:bodyPr/>
          <a:lstStyle/>
          <a:p>
            <a:pPr algn="ctr"/>
            <a:r>
              <a:rPr lang="en-CA" dirty="0" smtClean="0">
                <a:solidFill>
                  <a:schemeClr val="bg1"/>
                </a:solidFill>
              </a:rPr>
              <a:t>To conclude our project, each Kindergarten student created their own story book. </a:t>
            </a:r>
            <a:endParaRPr lang="en-CA" dirty="0">
              <a:solidFill>
                <a:schemeClr val="bg1"/>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414539"/>
            <a:ext cx="254793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6"/>
          <p:cNvSpPr>
            <a:spLocks noGrp="1"/>
          </p:cNvSpPr>
          <p:nvPr>
            <p:ph type="body" sz="quarter" idx="15"/>
          </p:nvPr>
        </p:nvSpPr>
        <p:spPr>
          <a:xfrm>
            <a:off x="3146412" y="4667745"/>
            <a:ext cx="2374776" cy="1676400"/>
          </a:xfrm>
        </p:spPr>
        <p:txBody>
          <a:bodyPr/>
          <a:lstStyle/>
          <a:p>
            <a:pPr algn="ctr"/>
            <a:r>
              <a:rPr lang="en-CA" dirty="0" smtClean="0">
                <a:solidFill>
                  <a:schemeClr val="bg1"/>
                </a:solidFill>
              </a:rPr>
              <a:t>We had a book reading  event where each student shared their story with their classmates. </a:t>
            </a:r>
            <a:endParaRPr lang="en-CA" dirty="0">
              <a:solidFill>
                <a:schemeClr val="bg1"/>
              </a:solidFill>
            </a:endParaRPr>
          </a:p>
        </p:txBody>
      </p:sp>
      <p:pic>
        <p:nvPicPr>
          <p:cNvPr id="12" name="Picture Placeholder 11"/>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20883" t="-441" r="22868" b="441"/>
          <a:stretch/>
        </p:blipFill>
        <p:spPr>
          <a:xfrm>
            <a:off x="5724128" y="740747"/>
            <a:ext cx="2590800" cy="3454400"/>
          </a:xfrm>
        </p:spPr>
      </p:pic>
      <p:sp>
        <p:nvSpPr>
          <p:cNvPr id="2" name="Rectangle 1"/>
          <p:cNvSpPr/>
          <p:nvPr/>
        </p:nvSpPr>
        <p:spPr>
          <a:xfrm>
            <a:off x="1356455" y="83344"/>
            <a:ext cx="5688610" cy="584775"/>
          </a:xfrm>
          <a:prstGeom prst="rect">
            <a:avLst/>
          </a:prstGeom>
        </p:spPr>
        <p:txBody>
          <a:bodyPr wrap="none">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Sharing What We </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ave Learned!</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60243255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ah-volcan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7543" y="476672"/>
            <a:ext cx="3648405" cy="2736304"/>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3" name="Jessica and Kennedi.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650365" y="1844824"/>
            <a:ext cx="3360373" cy="252028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4" name="Rockstar-leah.wmv">
            <a:hlinkClick r:id="" action="ppaction://media"/>
          </p:cNvPr>
          <p:cNvPicPr>
            <a:picLocks noChangeAspect="1"/>
          </p:cNvPicPr>
          <p:nvPr>
            <a:videoFile r:link="rId5"/>
            <p:extLst>
              <p:ext uri="{DAA4B4D4-6D71-4841-9C94-3DE7FCFB9230}">
                <p14:media xmlns:p14="http://schemas.microsoft.com/office/powerpoint/2010/main" r:embed="rId6">
                  <p14:trim st="5231.164"/>
                </p14:media>
              </p:ext>
            </p:extLst>
          </p:nvPr>
        </p:nvPicPr>
        <p:blipFill>
          <a:blip r:embed="rId10"/>
          <a:stretch>
            <a:fillRect/>
          </a:stretch>
        </p:blipFill>
        <p:spPr>
          <a:xfrm>
            <a:off x="251520" y="3789039"/>
            <a:ext cx="3693846" cy="2770385"/>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5" name="TextBox 4"/>
          <p:cNvSpPr txBox="1"/>
          <p:nvPr/>
        </p:nvSpPr>
        <p:spPr>
          <a:xfrm>
            <a:off x="4494348" y="4775739"/>
            <a:ext cx="3744644" cy="175432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CA" b="1" dirty="0" smtClean="0"/>
              <a:t>With the help of our school </a:t>
            </a:r>
            <a:r>
              <a:rPr lang="en-CA" b="1" dirty="0"/>
              <a:t>l</a:t>
            </a:r>
            <a:r>
              <a:rPr lang="en-CA" b="1" dirty="0" smtClean="0"/>
              <a:t>ibrarian we recorded the students as they told each page of their story. This recording was first shared with the other students then emailed home to share with friends and family.</a:t>
            </a:r>
            <a:endParaRPr lang="en-CA" b="1" dirty="0"/>
          </a:p>
        </p:txBody>
      </p:sp>
      <p:sp>
        <p:nvSpPr>
          <p:cNvPr id="6" name="Rectangle 5"/>
          <p:cNvSpPr/>
          <p:nvPr/>
        </p:nvSpPr>
        <p:spPr>
          <a:xfrm>
            <a:off x="4422113" y="476672"/>
            <a:ext cx="3816879" cy="1200329"/>
          </a:xfrm>
          <a:prstGeom prst="rect">
            <a:avLst/>
          </a:prstGeom>
        </p:spPr>
        <p:txBody>
          <a:bodyPr wrap="none">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Video Recording of</a:t>
            </a:r>
          </a:p>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Student’s Stories </a:t>
            </a:r>
            <a:endParaRPr lang="en-CA" sz="3600" dirty="0"/>
          </a:p>
        </p:txBody>
      </p:sp>
      <p:sp>
        <p:nvSpPr>
          <p:cNvPr id="7" name="TextBox 6"/>
          <p:cNvSpPr txBox="1"/>
          <p:nvPr/>
        </p:nvSpPr>
        <p:spPr>
          <a:xfrm>
            <a:off x="3265136" y="652046"/>
            <a:ext cx="850811" cy="369332"/>
          </a:xfrm>
          <a:prstGeom prst="rect">
            <a:avLst/>
          </a:prstGeom>
          <a:solidFill>
            <a:schemeClr val="tx1"/>
          </a:solidFill>
        </p:spPr>
        <p:txBody>
          <a:bodyPr wrap="square" rtlCol="0">
            <a:spAutoFit/>
          </a:bodyPr>
          <a:lstStyle/>
          <a:p>
            <a:endParaRPr lang="en-US" dirty="0"/>
          </a:p>
        </p:txBody>
      </p:sp>
      <p:sp>
        <p:nvSpPr>
          <p:cNvPr id="8" name="TextBox 7"/>
          <p:cNvSpPr txBox="1"/>
          <p:nvPr/>
        </p:nvSpPr>
        <p:spPr>
          <a:xfrm>
            <a:off x="4857936" y="3973705"/>
            <a:ext cx="2376264" cy="369332"/>
          </a:xfrm>
          <a:prstGeom prst="rect">
            <a:avLst/>
          </a:prstGeom>
          <a:solidFill>
            <a:schemeClr val="bg1">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val="2670076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fullScrn="1">
              <p:cMediaNode vol="5303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fullScrn="1">
              <p:cMediaNode vol="80000">
                <p:cTn id="19"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3" r="13"/>
          <a:stretch>
            <a:fillRect/>
          </a:stretch>
        </p:blipFill>
        <p:spPr>
          <a:prstGeom prst="rect">
            <a:avLst/>
          </a:prstGeom>
          <a:ln w="88900" cap="sq" cmpd="thickThin">
            <a:solidFill>
              <a:srgbClr val="000000"/>
            </a:solidFill>
            <a:prstDash val="solid"/>
            <a:miter lim="800000"/>
          </a:ln>
          <a:effectLst>
            <a:innerShdw blurRad="76200">
              <a:srgbClr val="000000"/>
            </a:innerShdw>
          </a:effectLst>
        </p:spPr>
      </p:pic>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3" r="13"/>
          <a:stretch>
            <a:fillRect/>
          </a:stretch>
        </p:blipFill>
        <p:spPr>
          <a:prstGeom prst="rect">
            <a:avLst/>
          </a:prstGeom>
          <a:ln w="88900" cap="sq" cmpd="thickThin">
            <a:solidFill>
              <a:srgbClr val="000000"/>
            </a:solidFill>
            <a:prstDash val="solid"/>
            <a:miter lim="800000"/>
          </a:ln>
          <a:effectLst>
            <a:innerShdw blurRad="76200">
              <a:srgbClr val="000000"/>
            </a:innerShdw>
          </a:effectLst>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3" r="13"/>
          <a:stretch>
            <a:fillRect/>
          </a:stretch>
        </p:blipFill>
        <p:spPr>
          <a:prstGeom prst="rect">
            <a:avLst/>
          </a:prstGeom>
          <a:ln w="88900" cap="sq" cmpd="thickThin">
            <a:solidFill>
              <a:srgbClr val="000000"/>
            </a:solidFill>
            <a:prstDash val="solid"/>
            <a:miter lim="800000"/>
          </a:ln>
          <a:effectLst>
            <a:innerShdw blurRad="76200">
              <a:srgbClr val="000000"/>
            </a:innerShdw>
          </a:effectLst>
        </p:spPr>
      </p:pic>
      <p:sp>
        <p:nvSpPr>
          <p:cNvPr id="5" name="Text Placeholder 4"/>
          <p:cNvSpPr>
            <a:spLocks noGrp="1"/>
          </p:cNvSpPr>
          <p:nvPr>
            <p:ph type="body" sz="quarter" idx="14"/>
          </p:nvPr>
        </p:nvSpPr>
        <p:spPr>
          <a:xfrm>
            <a:off x="179512" y="476672"/>
            <a:ext cx="3947160" cy="2048272"/>
          </a:xfrm>
        </p:spPr>
        <p:txBody>
          <a:bodyPr/>
          <a:lstStyle/>
          <a:p>
            <a:pPr algn="ctr"/>
            <a:r>
              <a:rPr lang="en-CA" sz="2400" b="1" dirty="0" smtClean="0"/>
              <a:t>Our stories were displayed in the classroom as well as on the bulletin board in the school hallway.</a:t>
            </a:r>
            <a:r>
              <a:rPr lang="en-CA" dirty="0" smtClean="0"/>
              <a:t> </a:t>
            </a:r>
            <a:endParaRPr lang="en-CA" dirty="0"/>
          </a:p>
        </p:txBody>
      </p:sp>
    </p:spTree>
    <p:extLst>
      <p:ext uri="{BB962C8B-B14F-4D97-AF65-F5344CB8AC3E}">
        <p14:creationId xmlns:p14="http://schemas.microsoft.com/office/powerpoint/2010/main" val="382708239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31"/>
          </p:nvPr>
        </p:nvPicPr>
        <p:blipFill>
          <a:blip r:embed="rId2" cstate="print">
            <a:extLst>
              <a:ext uri="{28A0092B-C50C-407E-A947-70E740481C1C}">
                <a14:useLocalDpi xmlns:a14="http://schemas.microsoft.com/office/drawing/2010/main" val="0"/>
              </a:ext>
            </a:extLst>
          </a:blip>
          <a:srcRect l="20" r="20"/>
          <a:stretch>
            <a:fillRect/>
          </a:stretch>
        </p:blipFill>
        <p:spPr>
          <a:xfrm>
            <a:off x="4499992" y="692696"/>
            <a:ext cx="2006651" cy="2675534"/>
          </a:xfrm>
        </p:spPr>
      </p:pic>
      <p:pic>
        <p:nvPicPr>
          <p:cNvPr id="12" name="Picture Placeholder 11"/>
          <p:cNvPicPr>
            <a:picLocks noGrp="1" noChangeAspect="1"/>
          </p:cNvPicPr>
          <p:nvPr>
            <p:ph type="pic" sz="quarter" idx="32"/>
          </p:nvPr>
        </p:nvPicPr>
        <p:blipFill>
          <a:blip r:embed="rId3" cstate="print">
            <a:extLst>
              <a:ext uri="{28A0092B-C50C-407E-A947-70E740481C1C}">
                <a14:useLocalDpi xmlns:a14="http://schemas.microsoft.com/office/drawing/2010/main" val="0"/>
              </a:ext>
            </a:extLst>
          </a:blip>
          <a:srcRect l="20" r="20"/>
          <a:stretch>
            <a:fillRect/>
          </a:stretch>
        </p:blipFill>
        <p:spPr>
          <a:xfrm>
            <a:off x="6516216" y="116632"/>
            <a:ext cx="2006651" cy="2675534"/>
          </a:xfrm>
        </p:spPr>
      </p:pic>
      <p:sp>
        <p:nvSpPr>
          <p:cNvPr id="6" name="Text Placeholder 5"/>
          <p:cNvSpPr>
            <a:spLocks noGrp="1"/>
          </p:cNvSpPr>
          <p:nvPr>
            <p:ph type="body" sz="quarter" idx="29"/>
          </p:nvPr>
        </p:nvSpPr>
        <p:spPr>
          <a:xfrm>
            <a:off x="287660" y="3501008"/>
            <a:ext cx="8153400" cy="3048000"/>
          </a:xfrm>
        </p:spPr>
        <p:txBody>
          <a:bodyPr>
            <a:normAutofit fontScale="92500" lnSpcReduction="10000"/>
          </a:bodyPr>
          <a:lstStyle/>
          <a:p>
            <a:r>
              <a:rPr lang="en-CA" dirty="0" smtClean="0"/>
              <a:t>The </a:t>
            </a:r>
            <a:r>
              <a:rPr lang="en-CA" dirty="0"/>
              <a:t>project began </a:t>
            </a:r>
            <a:r>
              <a:rPr lang="en-CA" dirty="0" smtClean="0"/>
              <a:t>when one of the Kindergarten classes became interested in creating their own stories. Shortly after, the second Kindergarten class joined in the project. Our Creating Stories project was </a:t>
            </a:r>
            <a:r>
              <a:rPr lang="en-CA" dirty="0"/>
              <a:t>completed over </a:t>
            </a:r>
            <a:r>
              <a:rPr lang="en-CA" dirty="0" smtClean="0"/>
              <a:t>an 11 </a:t>
            </a:r>
            <a:r>
              <a:rPr lang="en-CA" dirty="0"/>
              <a:t>week period </a:t>
            </a:r>
            <a:r>
              <a:rPr lang="en-CA" dirty="0" smtClean="0"/>
              <a:t>from December to March. One </a:t>
            </a:r>
            <a:r>
              <a:rPr lang="en-CA" dirty="0"/>
              <a:t>teacher was involved in this project and assistance was provided from our Educational </a:t>
            </a:r>
            <a:r>
              <a:rPr lang="en-CA" dirty="0" smtClean="0"/>
              <a:t>Assistants and a high school Work-Ed student.</a:t>
            </a:r>
            <a:endParaRPr lang="en-CA" dirty="0"/>
          </a:p>
        </p:txBody>
      </p:sp>
      <p:sp>
        <p:nvSpPr>
          <p:cNvPr id="8" name="TextBox 7"/>
          <p:cNvSpPr txBox="1"/>
          <p:nvPr/>
        </p:nvSpPr>
        <p:spPr>
          <a:xfrm>
            <a:off x="323528" y="404664"/>
            <a:ext cx="1944216" cy="92333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CA" b="1" dirty="0" smtClean="0"/>
              <a:t>Age Group:</a:t>
            </a:r>
          </a:p>
          <a:p>
            <a:r>
              <a:rPr lang="en-CA" b="1" dirty="0" smtClean="0"/>
              <a:t>5 to 6 years old</a:t>
            </a:r>
          </a:p>
          <a:p>
            <a:endParaRPr lang="en-CA" b="1" dirty="0"/>
          </a:p>
        </p:txBody>
      </p:sp>
      <p:sp>
        <p:nvSpPr>
          <p:cNvPr id="10" name="TextBox 9"/>
          <p:cNvSpPr txBox="1"/>
          <p:nvPr/>
        </p:nvSpPr>
        <p:spPr>
          <a:xfrm>
            <a:off x="2420144" y="880229"/>
            <a:ext cx="1944216" cy="92333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CA" b="1" dirty="0" smtClean="0"/>
              <a:t>Participant:</a:t>
            </a:r>
          </a:p>
          <a:p>
            <a:r>
              <a:rPr lang="en-CA" b="1" dirty="0" smtClean="0"/>
              <a:t>46 children</a:t>
            </a:r>
          </a:p>
          <a:p>
            <a:r>
              <a:rPr lang="en-CA" b="1" dirty="0" smtClean="0"/>
              <a:t>2 Groups of 23</a:t>
            </a:r>
            <a:endParaRPr lang="en-CA" b="1" dirty="0"/>
          </a:p>
        </p:txBody>
      </p:sp>
      <p:sp>
        <p:nvSpPr>
          <p:cNvPr id="11" name="TextBox 10"/>
          <p:cNvSpPr txBox="1"/>
          <p:nvPr/>
        </p:nvSpPr>
        <p:spPr>
          <a:xfrm>
            <a:off x="611560" y="1988840"/>
            <a:ext cx="1944216"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CA" b="1" dirty="0" smtClean="0"/>
              <a:t>Program Type: Alternating</a:t>
            </a:r>
          </a:p>
          <a:p>
            <a:r>
              <a:rPr lang="en-CA" b="1" dirty="0" smtClean="0"/>
              <a:t>Full-day Kindergarten</a:t>
            </a:r>
            <a:endParaRPr lang="en-CA" b="1" dirty="0" smtClean="0"/>
          </a:p>
        </p:txBody>
      </p:sp>
      <p:sp>
        <p:nvSpPr>
          <p:cNvPr id="2" name="Rectangle 1"/>
          <p:cNvSpPr/>
          <p:nvPr/>
        </p:nvSpPr>
        <p:spPr>
          <a:xfrm>
            <a:off x="2555776" y="37118"/>
            <a:ext cx="3216586" cy="523220"/>
          </a:xfrm>
          <a:prstGeom prst="rect">
            <a:avLst/>
          </a:prstGeom>
        </p:spPr>
        <p:txBody>
          <a:bodyPr wrap="none">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General Information</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7571974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32"/>
          </p:nvPr>
        </p:nvPicPr>
        <p:blipFill>
          <a:blip r:embed="rId2" cstate="print">
            <a:extLst>
              <a:ext uri="{28A0092B-C50C-407E-A947-70E740481C1C}">
                <a14:useLocalDpi xmlns:a14="http://schemas.microsoft.com/office/drawing/2010/main" val="0"/>
              </a:ext>
            </a:extLst>
          </a:blip>
          <a:srcRect t="10" b="10"/>
          <a:stretch>
            <a:fillRect/>
          </a:stretch>
        </p:blipFill>
        <p:spPr>
          <a:xfrm>
            <a:off x="6516216" y="938337"/>
            <a:ext cx="2006600" cy="2674938"/>
          </a:xfrm>
          <a:prstGeom prst="rect">
            <a:avLst/>
          </a:prstGeom>
          <a:ln>
            <a:noFill/>
          </a:ln>
          <a:effectLst>
            <a:softEdge rad="112500"/>
          </a:effectLst>
        </p:spPr>
      </p:pic>
      <p:sp>
        <p:nvSpPr>
          <p:cNvPr id="6" name="Text Placeholder 5"/>
          <p:cNvSpPr>
            <a:spLocks noGrp="1"/>
          </p:cNvSpPr>
          <p:nvPr>
            <p:ph type="body" sz="quarter" idx="29"/>
          </p:nvPr>
        </p:nvSpPr>
        <p:spPr>
          <a:xfrm>
            <a:off x="207720" y="1400002"/>
            <a:ext cx="8153400" cy="5708104"/>
          </a:xfrm>
        </p:spPr>
        <p:txBody>
          <a:bodyPr>
            <a:normAutofit fontScale="62500" lnSpcReduction="20000"/>
          </a:bodyPr>
          <a:lstStyle/>
          <a:p>
            <a:endParaRPr lang="en-CA" dirty="0"/>
          </a:p>
          <a:p>
            <a:r>
              <a:rPr lang="en-CA" b="1" dirty="0">
                <a:solidFill>
                  <a:schemeClr val="tx1"/>
                </a:solidFill>
              </a:rPr>
              <a:t>The </a:t>
            </a:r>
            <a:r>
              <a:rPr lang="en-CA" b="1" dirty="0" smtClean="0">
                <a:solidFill>
                  <a:schemeClr val="tx1"/>
                </a:solidFill>
              </a:rPr>
              <a:t>students explained that </a:t>
            </a:r>
            <a:r>
              <a:rPr lang="en-CA" b="1" dirty="0">
                <a:solidFill>
                  <a:schemeClr val="tx1"/>
                </a:solidFill>
              </a:rPr>
              <a:t>when </a:t>
            </a:r>
            <a:r>
              <a:rPr lang="en-CA" b="1" dirty="0" smtClean="0">
                <a:solidFill>
                  <a:schemeClr val="tx1"/>
                </a:solidFill>
              </a:rPr>
              <a:t>creating </a:t>
            </a:r>
            <a:r>
              <a:rPr lang="en-CA" b="1" dirty="0">
                <a:solidFill>
                  <a:schemeClr val="tx1"/>
                </a:solidFill>
              </a:rPr>
              <a:t>a story you…</a:t>
            </a:r>
          </a:p>
          <a:p>
            <a:pPr marL="457200" indent="-457200">
              <a:buFont typeface="Arial" panose="020B0604020202020204" pitchFamily="34" charset="0"/>
              <a:buChar char="•"/>
            </a:pPr>
            <a:r>
              <a:rPr lang="en-CA" dirty="0" smtClean="0"/>
              <a:t>Put </a:t>
            </a:r>
            <a:r>
              <a:rPr lang="en-CA" dirty="0"/>
              <a:t>words in </a:t>
            </a:r>
            <a:r>
              <a:rPr lang="en-CA" dirty="0" smtClean="0"/>
              <a:t>them.</a:t>
            </a:r>
          </a:p>
          <a:p>
            <a:pPr marL="457200" indent="-457200">
              <a:buFont typeface="Arial" panose="020B0604020202020204" pitchFamily="34" charset="0"/>
              <a:buChar char="•"/>
            </a:pPr>
            <a:r>
              <a:rPr lang="en-CA" dirty="0"/>
              <a:t>Write words you know.</a:t>
            </a:r>
          </a:p>
          <a:p>
            <a:pPr marL="457200" indent="-457200">
              <a:buFont typeface="Arial" panose="020B0604020202020204" pitchFamily="34" charset="0"/>
              <a:buChar char="•"/>
            </a:pPr>
            <a:r>
              <a:rPr lang="en-CA" dirty="0" smtClean="0"/>
              <a:t>Think </a:t>
            </a:r>
            <a:r>
              <a:rPr lang="en-CA" dirty="0"/>
              <a:t>about what you are doing before you </a:t>
            </a:r>
            <a:r>
              <a:rPr lang="en-CA" dirty="0" smtClean="0"/>
              <a:t>draw.</a:t>
            </a:r>
          </a:p>
          <a:p>
            <a:pPr marL="457200" indent="-457200">
              <a:buFont typeface="Arial" panose="020B0604020202020204" pitchFamily="34" charset="0"/>
              <a:buChar char="•"/>
            </a:pPr>
            <a:r>
              <a:rPr lang="en-CA" dirty="0"/>
              <a:t>Draw pictures you want for your story</a:t>
            </a:r>
            <a:r>
              <a:rPr lang="en-CA" dirty="0" smtClean="0"/>
              <a:t>.</a:t>
            </a:r>
          </a:p>
          <a:p>
            <a:pPr marL="457200" indent="-457200">
              <a:buFont typeface="Arial" panose="020B0604020202020204" pitchFamily="34" charset="0"/>
              <a:buChar char="•"/>
            </a:pPr>
            <a:r>
              <a:rPr lang="en-CA" dirty="0" smtClean="0"/>
              <a:t>Put </a:t>
            </a:r>
            <a:r>
              <a:rPr lang="en-CA" dirty="0"/>
              <a:t>lots of good stuff in it … </a:t>
            </a:r>
            <a:r>
              <a:rPr lang="en-CA" dirty="0" smtClean="0"/>
              <a:t>(“details” </a:t>
            </a:r>
            <a:r>
              <a:rPr lang="en-CA" dirty="0"/>
              <a:t>another student </a:t>
            </a:r>
            <a:r>
              <a:rPr lang="en-CA" dirty="0" smtClean="0"/>
              <a:t>added).</a:t>
            </a:r>
          </a:p>
          <a:p>
            <a:pPr marL="457200" indent="-457200">
              <a:buFont typeface="Arial" panose="020B0604020202020204" pitchFamily="34" charset="0"/>
              <a:buChar char="•"/>
            </a:pPr>
            <a:r>
              <a:rPr lang="en-CA" dirty="0" smtClean="0"/>
              <a:t>Make </a:t>
            </a:r>
            <a:r>
              <a:rPr lang="en-CA" dirty="0"/>
              <a:t>the </a:t>
            </a:r>
            <a:r>
              <a:rPr lang="en-CA" dirty="0" smtClean="0"/>
              <a:t>pictures </a:t>
            </a:r>
            <a:r>
              <a:rPr lang="en-CA" dirty="0"/>
              <a:t>look good. </a:t>
            </a:r>
            <a:endParaRPr lang="en-CA" dirty="0" smtClean="0"/>
          </a:p>
          <a:p>
            <a:pPr marL="1200150" lvl="1" indent="-457200">
              <a:buFont typeface="Arial" panose="020B0604020202020204" pitchFamily="34" charset="0"/>
              <a:buChar char="•"/>
            </a:pPr>
            <a:r>
              <a:rPr lang="en-CA" dirty="0" smtClean="0"/>
              <a:t>This includes:</a:t>
            </a:r>
          </a:p>
          <a:p>
            <a:pPr marL="1600200" lvl="2" indent="-457200">
              <a:buFont typeface="Arial" panose="020B0604020202020204" pitchFamily="34" charset="0"/>
              <a:buChar char="•"/>
            </a:pPr>
            <a:r>
              <a:rPr lang="en-CA" dirty="0" smtClean="0"/>
              <a:t>You </a:t>
            </a:r>
            <a:r>
              <a:rPr lang="en-CA" dirty="0"/>
              <a:t>can </a:t>
            </a:r>
            <a:r>
              <a:rPr lang="en-CA" dirty="0" smtClean="0"/>
              <a:t>trace.</a:t>
            </a:r>
          </a:p>
          <a:p>
            <a:pPr marL="1600200" lvl="2" indent="-457200">
              <a:buFont typeface="Arial" panose="020B0604020202020204" pitchFamily="34" charset="0"/>
              <a:buChar char="•"/>
            </a:pPr>
            <a:r>
              <a:rPr lang="en-CA" dirty="0" smtClean="0"/>
              <a:t>You </a:t>
            </a:r>
            <a:r>
              <a:rPr lang="en-CA" dirty="0"/>
              <a:t>don’t scribble or sit somewhere where </a:t>
            </a:r>
            <a:r>
              <a:rPr lang="en-CA" dirty="0" smtClean="0"/>
              <a:t>you can </a:t>
            </a:r>
            <a:r>
              <a:rPr lang="en-CA" dirty="0"/>
              <a:t>get </a:t>
            </a:r>
            <a:r>
              <a:rPr lang="en-CA" dirty="0" smtClean="0"/>
              <a:t>bumped.</a:t>
            </a:r>
          </a:p>
          <a:p>
            <a:pPr marL="1600200" lvl="2" indent="-457200">
              <a:buFont typeface="Arial" panose="020B0604020202020204" pitchFamily="34" charset="0"/>
              <a:buChar char="•"/>
            </a:pPr>
            <a:r>
              <a:rPr lang="en-CA" dirty="0" smtClean="0"/>
              <a:t>You </a:t>
            </a:r>
            <a:r>
              <a:rPr lang="en-CA" dirty="0"/>
              <a:t>draw different </a:t>
            </a:r>
            <a:r>
              <a:rPr lang="en-CA" dirty="0" smtClean="0"/>
              <a:t>things.</a:t>
            </a:r>
          </a:p>
          <a:p>
            <a:pPr marL="1600200" lvl="2" indent="-457200">
              <a:buFont typeface="Arial" panose="020B0604020202020204" pitchFamily="34" charset="0"/>
              <a:buChar char="•"/>
            </a:pPr>
            <a:r>
              <a:rPr lang="en-CA" dirty="0" smtClean="0"/>
              <a:t>You </a:t>
            </a:r>
            <a:r>
              <a:rPr lang="en-CA" dirty="0"/>
              <a:t>add color to your </a:t>
            </a:r>
            <a:r>
              <a:rPr lang="en-CA" dirty="0" smtClean="0"/>
              <a:t>drawings.</a:t>
            </a:r>
          </a:p>
          <a:p>
            <a:pPr marL="457200" indent="-457200">
              <a:buFont typeface="Arial" panose="020B0604020202020204" pitchFamily="34" charset="0"/>
              <a:buChar char="•"/>
            </a:pPr>
            <a:r>
              <a:rPr lang="en-CA" dirty="0" smtClean="0"/>
              <a:t>Take </a:t>
            </a:r>
            <a:r>
              <a:rPr lang="en-CA" dirty="0"/>
              <a:t>your time!</a:t>
            </a:r>
          </a:p>
          <a:p>
            <a:pPr marL="457200" indent="-457200">
              <a:buFont typeface="Arial" panose="020B0604020202020204" pitchFamily="34" charset="0"/>
              <a:buChar char="•"/>
            </a:pPr>
            <a:r>
              <a:rPr lang="en-CA" dirty="0"/>
              <a:t>Put the characters you want in the story.</a:t>
            </a:r>
            <a:endParaRPr lang="en-CA" dirty="0" smtClean="0"/>
          </a:p>
          <a:p>
            <a:pPr marL="457200" indent="-457200">
              <a:buFont typeface="Arial" panose="020B0604020202020204" pitchFamily="34" charset="0"/>
              <a:buChar char="•"/>
            </a:pPr>
            <a:r>
              <a:rPr lang="en-CA" dirty="0"/>
              <a:t>Put a cover on your story.</a:t>
            </a:r>
          </a:p>
          <a:p>
            <a:pPr marL="457200" indent="-457200">
              <a:buFont typeface="Arial" panose="020B0604020202020204" pitchFamily="34" charset="0"/>
              <a:buChar char="•"/>
            </a:pPr>
            <a:r>
              <a:rPr lang="en-CA" dirty="0" smtClean="0"/>
              <a:t>On </a:t>
            </a:r>
            <a:r>
              <a:rPr lang="en-CA" dirty="0"/>
              <a:t>the first page we put the author’s name and the title.</a:t>
            </a:r>
          </a:p>
          <a:p>
            <a:pPr marL="457200" indent="-457200">
              <a:buFont typeface="Arial" panose="020B0604020202020204" pitchFamily="34" charset="0"/>
              <a:buChar char="•"/>
            </a:pPr>
            <a:r>
              <a:rPr lang="en-CA" dirty="0" smtClean="0"/>
              <a:t>Sometimes </a:t>
            </a:r>
            <a:r>
              <a:rPr lang="en-CA" dirty="0"/>
              <a:t>you can end the story with “The End</a:t>
            </a:r>
            <a:r>
              <a:rPr lang="en-CA" dirty="0" smtClean="0"/>
              <a:t>!”</a:t>
            </a:r>
          </a:p>
          <a:p>
            <a:pPr marL="457200" indent="-457200">
              <a:buFont typeface="Arial" panose="020B0604020202020204" pitchFamily="34" charset="0"/>
              <a:buChar char="•"/>
            </a:pPr>
            <a:r>
              <a:rPr lang="en-CA" dirty="0" smtClean="0"/>
              <a:t>You </a:t>
            </a:r>
            <a:r>
              <a:rPr lang="en-CA" dirty="0"/>
              <a:t>can staple, glue, tape or sew the pages of the story together into a book</a:t>
            </a:r>
            <a:r>
              <a:rPr lang="en-CA" dirty="0" smtClean="0"/>
              <a:t>.</a:t>
            </a:r>
            <a:endParaRPr lang="en-CA" dirty="0"/>
          </a:p>
        </p:txBody>
      </p:sp>
      <p:sp>
        <p:nvSpPr>
          <p:cNvPr id="3" name="Rectangle 2"/>
          <p:cNvSpPr/>
          <p:nvPr/>
        </p:nvSpPr>
        <p:spPr>
          <a:xfrm>
            <a:off x="236672" y="620688"/>
            <a:ext cx="6048672"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CA" dirty="0" smtClean="0"/>
              <a:t>When asked what they now know about writing stories and creating books the students were quite detailed in their responses.</a:t>
            </a:r>
            <a:endParaRPr lang="en-CA" dirty="0"/>
          </a:p>
        </p:txBody>
      </p:sp>
      <p:sp>
        <p:nvSpPr>
          <p:cNvPr id="4" name="Rectangle 3"/>
          <p:cNvSpPr/>
          <p:nvPr/>
        </p:nvSpPr>
        <p:spPr>
          <a:xfrm>
            <a:off x="3059832" y="99686"/>
            <a:ext cx="5406160" cy="523220"/>
          </a:xfrm>
          <a:prstGeom prst="rect">
            <a:avLst/>
          </a:prstGeom>
        </p:spPr>
        <p:txBody>
          <a:bodyPr wrap="none">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Our Knowledge and Understanding</a:t>
            </a:r>
            <a:endParaRPr lang="en-CA" sz="2800" dirty="0"/>
          </a:p>
        </p:txBody>
      </p:sp>
    </p:spTree>
    <p:extLst>
      <p:ext uri="{BB962C8B-B14F-4D97-AF65-F5344CB8AC3E}">
        <p14:creationId xmlns:p14="http://schemas.microsoft.com/office/powerpoint/2010/main" val="23140129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2350" b="2350"/>
          <a:stretch>
            <a:fillRect/>
          </a:stretch>
        </p:blipFill>
        <p:spPr>
          <a:xfrm>
            <a:off x="283920" y="2885971"/>
            <a:ext cx="3701172" cy="2645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51520" y="1248734"/>
            <a:ext cx="7992888" cy="1754326"/>
          </a:xfrm>
          <a:prstGeom prst="rect">
            <a:avLst/>
          </a:prstGeom>
          <a:noFill/>
        </p:spPr>
        <p:txBody>
          <a:bodyPr wrap="square" rtlCol="0">
            <a:spAutoFit/>
          </a:bodyPr>
          <a:lstStyle/>
          <a:p>
            <a:pPr lvl="0"/>
            <a:r>
              <a:rPr lang="en-CA" dirty="0" smtClean="0"/>
              <a:t>We wonder: </a:t>
            </a:r>
            <a:endParaRPr lang="en-CA" dirty="0"/>
          </a:p>
          <a:p>
            <a:pPr marL="742950" lvl="1" indent="-285750">
              <a:buFont typeface="Arial" panose="020B0604020202020204" pitchFamily="34" charset="0"/>
              <a:buChar char="•"/>
            </a:pPr>
            <a:r>
              <a:rPr lang="en-CA" dirty="0"/>
              <a:t>How </a:t>
            </a:r>
            <a:r>
              <a:rPr lang="en-CA" dirty="0" smtClean="0"/>
              <a:t>published books </a:t>
            </a:r>
            <a:r>
              <a:rPr lang="en-CA" dirty="0"/>
              <a:t>are put together?</a:t>
            </a:r>
          </a:p>
          <a:p>
            <a:pPr marL="742950" lvl="1" indent="-285750">
              <a:buFont typeface="Arial" panose="020B0604020202020204" pitchFamily="34" charset="0"/>
              <a:buChar char="•"/>
            </a:pPr>
            <a:r>
              <a:rPr lang="en-CA" dirty="0"/>
              <a:t>How are books made?</a:t>
            </a:r>
          </a:p>
          <a:p>
            <a:pPr marL="742950" lvl="1" indent="-285750">
              <a:buFont typeface="Arial" panose="020B0604020202020204" pitchFamily="34" charset="0"/>
              <a:buChar char="•"/>
            </a:pPr>
            <a:r>
              <a:rPr lang="en-CA" dirty="0"/>
              <a:t>How do authors decide what to write about?</a:t>
            </a:r>
          </a:p>
          <a:p>
            <a:pPr marL="742950" lvl="1" indent="-285750">
              <a:buFont typeface="Arial" panose="020B0604020202020204" pitchFamily="34" charset="0"/>
              <a:buChar char="•"/>
            </a:pPr>
            <a:r>
              <a:rPr lang="en-CA" dirty="0"/>
              <a:t>How do you chose the words and think </a:t>
            </a:r>
            <a:r>
              <a:rPr lang="en-CA" dirty="0" smtClean="0"/>
              <a:t>about what </a:t>
            </a:r>
            <a:r>
              <a:rPr lang="en-CA" dirty="0"/>
              <a:t>you want to write?</a:t>
            </a:r>
          </a:p>
          <a:p>
            <a:endParaRPr lang="en-CA" dirty="0"/>
          </a:p>
        </p:txBody>
      </p:sp>
      <p:sp>
        <p:nvSpPr>
          <p:cNvPr id="6" name="Rectangle 5"/>
          <p:cNvSpPr/>
          <p:nvPr/>
        </p:nvSpPr>
        <p:spPr>
          <a:xfrm>
            <a:off x="4216348" y="3573016"/>
            <a:ext cx="3990684" cy="2554545"/>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CA" sz="2000" dirty="0"/>
              <a:t>When talking with the </a:t>
            </a:r>
            <a:r>
              <a:rPr lang="en-CA" sz="2000" dirty="0" smtClean="0"/>
              <a:t>students, I realized </a:t>
            </a:r>
            <a:r>
              <a:rPr lang="en-CA" sz="2000" dirty="0"/>
              <a:t>that they are still very interested in this area. We are planning on changing directions and proceeding in further investigations focused on either the decisions authors make or how books are published and bound together.</a:t>
            </a:r>
          </a:p>
        </p:txBody>
      </p:sp>
      <p:sp>
        <p:nvSpPr>
          <p:cNvPr id="3" name="Rectangle 2"/>
          <p:cNvSpPr/>
          <p:nvPr/>
        </p:nvSpPr>
        <p:spPr>
          <a:xfrm>
            <a:off x="4716016" y="50652"/>
            <a:ext cx="3828677" cy="523220"/>
          </a:xfrm>
          <a:prstGeom prst="rect">
            <a:avLst/>
          </a:prstGeom>
        </p:spPr>
        <p:txBody>
          <a:bodyPr wrap="none">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Questions We Still Have:</a:t>
            </a:r>
            <a:endParaRPr lang="en-CA" sz="2800" dirty="0"/>
          </a:p>
        </p:txBody>
      </p:sp>
      <p:sp>
        <p:nvSpPr>
          <p:cNvPr id="4" name="Rectangle 3"/>
          <p:cNvSpPr/>
          <p:nvPr/>
        </p:nvSpPr>
        <p:spPr>
          <a:xfrm>
            <a:off x="236410" y="570747"/>
            <a:ext cx="764795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CA" dirty="0"/>
              <a:t>When asked what other things the students’ wonder about creating stories the they replied:</a:t>
            </a:r>
          </a:p>
        </p:txBody>
      </p:sp>
    </p:spTree>
    <p:extLst>
      <p:ext uri="{BB962C8B-B14F-4D97-AF65-F5344CB8AC3E}">
        <p14:creationId xmlns:p14="http://schemas.microsoft.com/office/powerpoint/2010/main" val="217429780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4446" r="4446"/>
          <a:stretch>
            <a:fillRect/>
          </a:stretch>
        </p:blipFill>
        <p:spPr>
          <a:xfrm>
            <a:off x="143817" y="692696"/>
            <a:ext cx="3300057" cy="2624138"/>
          </a:xfrm>
          <a:prstGeom prst="rect">
            <a:avLst/>
          </a:prstGeom>
          <a:ln w="88900" cap="sq" cmpd="thickThin">
            <a:solidFill>
              <a:srgbClr val="000000"/>
            </a:solidFill>
            <a:prstDash val="solid"/>
            <a:miter lim="800000"/>
          </a:ln>
          <a:effectLst>
            <a:innerShdw blurRad="76200">
              <a:srgbClr val="000000"/>
            </a:innerShdw>
          </a:effectLst>
        </p:spPr>
      </p:pic>
      <p:sp>
        <p:nvSpPr>
          <p:cNvPr id="3" name="Text Placeholder 2"/>
          <p:cNvSpPr>
            <a:spLocks noGrp="1"/>
          </p:cNvSpPr>
          <p:nvPr>
            <p:ph type="body" sz="quarter" idx="11"/>
          </p:nvPr>
        </p:nvSpPr>
        <p:spPr>
          <a:xfrm>
            <a:off x="3563888" y="260648"/>
            <a:ext cx="4968552" cy="6408712"/>
          </a:xfrm>
        </p:spPr>
        <p:txBody>
          <a:bodyPr>
            <a:normAutofit fontScale="92500" lnSpcReduction="10000"/>
          </a:bodyPr>
          <a:lstStyle/>
          <a:p>
            <a:r>
              <a:rPr lang="en-CA" b="1" dirty="0"/>
              <a:t>What did the Students Learn:</a:t>
            </a:r>
          </a:p>
          <a:p>
            <a:pPr marL="342900" lvl="0" indent="-342900">
              <a:buFont typeface="Wingdings" panose="05000000000000000000" pitchFamily="2" charset="2"/>
              <a:buChar char="v"/>
            </a:pPr>
            <a:r>
              <a:rPr lang="en-CA" dirty="0"/>
              <a:t>The students learned so much from this project! They learned </a:t>
            </a:r>
            <a:r>
              <a:rPr lang="en-CA" dirty="0" smtClean="0"/>
              <a:t>about </a:t>
            </a:r>
            <a:r>
              <a:rPr lang="en-CA" dirty="0"/>
              <a:t>story writing and about how authors and illustrators make decisions. The students learned about planning and thinking ahead as well as revisiting work </a:t>
            </a:r>
            <a:r>
              <a:rPr lang="en-CA" dirty="0" smtClean="0"/>
              <a:t>they </a:t>
            </a:r>
            <a:r>
              <a:rPr lang="en-CA" dirty="0"/>
              <a:t>had already completed. </a:t>
            </a:r>
          </a:p>
          <a:p>
            <a:pPr marL="342900" lvl="0" indent="-342900">
              <a:buFont typeface="Wingdings" panose="05000000000000000000" pitchFamily="2" charset="2"/>
              <a:buChar char="v"/>
            </a:pPr>
            <a:r>
              <a:rPr lang="en-US" dirty="0" smtClean="0"/>
              <a:t>Students </a:t>
            </a:r>
            <a:r>
              <a:rPr lang="en-US" dirty="0"/>
              <a:t>worked together as a group to make decisions and </a:t>
            </a:r>
            <a:r>
              <a:rPr lang="en-US" dirty="0" smtClean="0"/>
              <a:t>create stories. Stories are all around us, and the students realized that they are capable </a:t>
            </a:r>
            <a:r>
              <a:rPr lang="en-US" dirty="0"/>
              <a:t>authors and </a:t>
            </a:r>
            <a:r>
              <a:rPr lang="en-US" dirty="0" smtClean="0"/>
              <a:t>illustrators able to take those stories and create story books. </a:t>
            </a:r>
            <a:endParaRPr lang="en-CA" dirty="0"/>
          </a:p>
          <a:p>
            <a:pPr marL="342900" lvl="0" indent="-342900">
              <a:buFont typeface="Wingdings" panose="05000000000000000000" pitchFamily="2" charset="2"/>
              <a:buChar char="v"/>
            </a:pPr>
            <a:r>
              <a:rPr lang="en-US" dirty="0" smtClean="0"/>
              <a:t>Our study about creating stories has provided students with the opportunity to develop their fine motor skills as well as their ability to remain focused on an activity.  Their creativity and imagination were encouraged in the creation of their story books. Our project fostered the student’s ability to work cooperatively and strengthened their problem-solving and social skills as well as their self-confidence. </a:t>
            </a:r>
            <a:endParaRPr lang="en-CA" dirty="0"/>
          </a:p>
        </p:txBody>
      </p:sp>
      <p:pic>
        <p:nvPicPr>
          <p:cNvPr id="2" name="Kaspar and Be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512" y="3634730"/>
            <a:ext cx="3264363" cy="244827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5582300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9434">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576" y="476672"/>
            <a:ext cx="7272808" cy="5909310"/>
          </a:xfrm>
          <a:prstGeom prst="rect">
            <a:avLst/>
          </a:prstGeom>
          <a:noFill/>
        </p:spPr>
        <p:txBody>
          <a:bodyPr wrap="square" rtlCol="0">
            <a:spAutoFit/>
          </a:bodyPr>
          <a:lstStyle/>
          <a:p>
            <a:r>
              <a:rPr lang="en-CA" sz="1400" b="1" dirty="0">
                <a:solidFill>
                  <a:schemeClr val="accent6">
                    <a:lumMod val="75000"/>
                  </a:schemeClr>
                </a:solidFill>
                <a:effectLst>
                  <a:outerShdw blurRad="38100" dist="38100" dir="2700000" algn="tl">
                    <a:srgbClr val="000000">
                      <a:alpha val="43137"/>
                    </a:srgbClr>
                  </a:outerShdw>
                </a:effectLst>
              </a:rPr>
              <a:t>English Language Arts:</a:t>
            </a:r>
          </a:p>
          <a:p>
            <a:pPr fontAlgn="t"/>
            <a:r>
              <a:rPr lang="en-CA" sz="1400" b="1" dirty="0">
                <a:hlinkClick r:id="rId2"/>
              </a:rPr>
              <a:t>CRK.1</a:t>
            </a:r>
            <a:r>
              <a:rPr lang="en-CA" sz="1400" b="1" dirty="0"/>
              <a:t> Comprehend and respond to a variety of visual, oral, print, and multimedia texts that address identity, community, and social responsibility.</a:t>
            </a:r>
          </a:p>
          <a:p>
            <a:pPr fontAlgn="t"/>
            <a:r>
              <a:rPr lang="en-CA" sz="1400" b="1" dirty="0">
                <a:hlinkClick r:id="rId3"/>
              </a:rPr>
              <a:t>CRK.2</a:t>
            </a:r>
            <a:r>
              <a:rPr lang="en-CA" sz="1400" b="1" dirty="0"/>
              <a:t> View and interpret the basic message of visuals and objects in a variety of texts </a:t>
            </a:r>
            <a:endParaRPr lang="en-CA" sz="1400" b="1" dirty="0" smtClean="0"/>
          </a:p>
          <a:p>
            <a:pPr fontAlgn="t"/>
            <a:r>
              <a:rPr lang="en-CA" sz="1400" b="1" dirty="0" smtClean="0">
                <a:hlinkClick r:id="rId4"/>
              </a:rPr>
              <a:t>CRK.3</a:t>
            </a:r>
            <a:r>
              <a:rPr lang="en-CA" sz="1400" b="1" dirty="0" smtClean="0"/>
              <a:t> </a:t>
            </a:r>
            <a:r>
              <a:rPr lang="en-CA" sz="1400" b="1" dirty="0"/>
              <a:t>Listen, comprehend, and respond to gain meaning in oral texts.</a:t>
            </a:r>
          </a:p>
          <a:p>
            <a:pPr fontAlgn="t"/>
            <a:r>
              <a:rPr lang="en-CA" sz="1400" b="1" dirty="0">
                <a:hlinkClick r:id="rId5"/>
              </a:rPr>
              <a:t>CRK.4</a:t>
            </a:r>
            <a:r>
              <a:rPr lang="en-CA" sz="1400" b="1" dirty="0"/>
              <a:t> Comprehend, retell, and respond to basic ideas in stories, poems, songs, and informational texts read to them.</a:t>
            </a:r>
          </a:p>
          <a:p>
            <a:r>
              <a:rPr lang="en-CA" sz="1400" b="1" dirty="0">
                <a:hlinkClick r:id="rId6"/>
              </a:rPr>
              <a:t>CCK.1</a:t>
            </a:r>
            <a:r>
              <a:rPr lang="en-CA" sz="1400" dirty="0"/>
              <a:t> </a:t>
            </a:r>
            <a:r>
              <a:rPr lang="en-CA" sz="1400" b="1" dirty="0"/>
              <a:t>Compose and create various visual, multimedia, oral, and written texts that explore and present thoughts, ideas, and experiences.</a:t>
            </a:r>
          </a:p>
          <a:p>
            <a:pPr fontAlgn="t"/>
            <a:r>
              <a:rPr lang="en-CA" sz="1400" b="1" dirty="0">
                <a:hlinkClick r:id="rId7"/>
              </a:rPr>
              <a:t>CCK.2</a:t>
            </a:r>
            <a:r>
              <a:rPr lang="en-CA" sz="1400" b="1" dirty="0"/>
              <a:t> Use and construct symbols, pictures, and dramatizations to communicate feelings and ideas in a variety of ways.</a:t>
            </a:r>
          </a:p>
          <a:p>
            <a:pPr fontAlgn="t"/>
            <a:r>
              <a:rPr lang="en-CA" sz="1400" b="1" dirty="0">
                <a:hlinkClick r:id="rId8"/>
              </a:rPr>
              <a:t>CCK.3</a:t>
            </a:r>
            <a:r>
              <a:rPr lang="en-CA" sz="1400" b="1" dirty="0"/>
              <a:t> Use oral language to converse, engage in play, express ideas, and share personal experiences.</a:t>
            </a:r>
          </a:p>
          <a:p>
            <a:pPr fontAlgn="t"/>
            <a:r>
              <a:rPr lang="en-CA" sz="1400" b="1" dirty="0">
                <a:hlinkClick r:id="rId9"/>
              </a:rPr>
              <a:t>CCK.4</a:t>
            </a:r>
            <a:r>
              <a:rPr lang="en-CA" sz="1400" b="1" dirty="0"/>
              <a:t> Create messages using a combination of pictures, symbols, and letters.</a:t>
            </a:r>
          </a:p>
          <a:p>
            <a:pPr fontAlgn="t"/>
            <a:r>
              <a:rPr lang="en-CA" sz="1400" b="1" dirty="0">
                <a:hlinkClick r:id="rId10"/>
              </a:rPr>
              <a:t>ARK.1</a:t>
            </a:r>
            <a:r>
              <a:rPr lang="en-CA" sz="1400" dirty="0"/>
              <a:t> </a:t>
            </a:r>
            <a:r>
              <a:rPr lang="en-CA" sz="1400" b="1" dirty="0"/>
              <a:t>Reflect on viewing, listening, emerging “reading”, representing, speaking, and emerging “writing” experiences in the context of teacher-led discussions.</a:t>
            </a:r>
          </a:p>
          <a:p>
            <a:pPr fontAlgn="t"/>
            <a:r>
              <a:rPr lang="en-CA" sz="1400" b="1" dirty="0">
                <a:hlinkClick r:id="rId11"/>
              </a:rPr>
              <a:t>ARK.2</a:t>
            </a:r>
            <a:r>
              <a:rPr lang="en-CA" sz="1400" b="1" dirty="0"/>
              <a:t> Reflect and talk about new learning.</a:t>
            </a:r>
          </a:p>
          <a:p>
            <a:pPr fontAlgn="t"/>
            <a:endParaRPr lang="en-CA" sz="1400" b="1" dirty="0">
              <a:hlinkClick r:id="rId12"/>
            </a:endParaRPr>
          </a:p>
          <a:p>
            <a:pPr fontAlgn="t"/>
            <a:r>
              <a:rPr lang="en-CA" sz="1400" b="1" dirty="0">
                <a:solidFill>
                  <a:schemeClr val="accent6">
                    <a:lumMod val="75000"/>
                  </a:schemeClr>
                </a:solidFill>
                <a:effectLst>
                  <a:outerShdw blurRad="38100" dist="38100" dir="2700000" algn="tl">
                    <a:srgbClr val="000000">
                      <a:alpha val="43137"/>
                    </a:srgbClr>
                  </a:outerShdw>
                </a:effectLst>
              </a:rPr>
              <a:t>Arts Education:</a:t>
            </a:r>
          </a:p>
          <a:p>
            <a:pPr fontAlgn="t"/>
            <a:r>
              <a:rPr lang="en-CA" sz="1400" b="1" dirty="0">
                <a:hlinkClick r:id="rId12"/>
              </a:rPr>
              <a:t>CPK.4</a:t>
            </a:r>
            <a:r>
              <a:rPr lang="en-CA" sz="1400" b="1" dirty="0"/>
              <a:t> Create art works that express own observations and ideas about the world.</a:t>
            </a:r>
          </a:p>
          <a:p>
            <a:pPr fontAlgn="t"/>
            <a:r>
              <a:rPr lang="en-CA" sz="1400" b="1" dirty="0">
                <a:hlinkClick r:id="rId13"/>
              </a:rPr>
              <a:t>CHK.1</a:t>
            </a:r>
            <a:r>
              <a:rPr lang="en-CA" sz="1400" b="1" dirty="0"/>
              <a:t> Investigate arts expressions found in own homes and school community in relation to own lives.</a:t>
            </a:r>
          </a:p>
          <a:p>
            <a:endParaRPr lang="en-CA" sz="1400" b="1" dirty="0"/>
          </a:p>
          <a:p>
            <a:r>
              <a:rPr lang="en-CA" sz="1400" b="1" dirty="0">
                <a:solidFill>
                  <a:schemeClr val="accent6">
                    <a:lumMod val="75000"/>
                  </a:schemeClr>
                </a:solidFill>
                <a:effectLst>
                  <a:outerShdw blurRad="38100" dist="38100" dir="2700000" algn="tl">
                    <a:srgbClr val="000000">
                      <a:alpha val="43137"/>
                    </a:srgbClr>
                  </a:outerShdw>
                </a:effectLst>
              </a:rPr>
              <a:t>Science:</a:t>
            </a:r>
          </a:p>
          <a:p>
            <a:pPr fontAlgn="t"/>
            <a:r>
              <a:rPr lang="en-CA" sz="1400" b="1" dirty="0">
                <a:hlinkClick r:id="rId14"/>
              </a:rPr>
              <a:t>MOK.1</a:t>
            </a:r>
            <a:r>
              <a:rPr lang="en-CA" sz="1400" b="1" dirty="0"/>
              <a:t>Investigate observable characteristics of familiar objects and materials in their environment. </a:t>
            </a:r>
          </a:p>
          <a:p>
            <a:endParaRPr lang="en-CA" sz="1400" dirty="0"/>
          </a:p>
        </p:txBody>
      </p:sp>
      <p:sp>
        <p:nvSpPr>
          <p:cNvPr id="2" name="Rectangle 1"/>
          <p:cNvSpPr/>
          <p:nvPr/>
        </p:nvSpPr>
        <p:spPr>
          <a:xfrm>
            <a:off x="3995936" y="43468"/>
            <a:ext cx="4651786" cy="523220"/>
          </a:xfrm>
          <a:prstGeom prst="rect">
            <a:avLst/>
          </a:prstGeom>
        </p:spPr>
        <p:txBody>
          <a:bodyPr wrap="none">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Curricular Outcomes Covered:</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01849328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85752" y="33401"/>
            <a:ext cx="3434338" cy="1077218"/>
          </a:xfrm>
          <a:prstGeom prst="rect">
            <a:avLst/>
          </a:prstGeom>
        </p:spPr>
        <p:txBody>
          <a:bodyPr wrap="none">
            <a:spAutoFit/>
          </a:bodyPr>
          <a:lstStyle/>
          <a:p>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Teacher Reflection: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en-US" sz="3200" dirty="0"/>
          </a:p>
        </p:txBody>
      </p:sp>
      <p:sp>
        <p:nvSpPr>
          <p:cNvPr id="2" name="Rectangle 1"/>
          <p:cNvSpPr/>
          <p:nvPr/>
        </p:nvSpPr>
        <p:spPr>
          <a:xfrm>
            <a:off x="323528" y="752168"/>
            <a:ext cx="7911752" cy="5355312"/>
          </a:xfrm>
          <a:prstGeom prst="rect">
            <a:avLst/>
          </a:prstGeom>
        </p:spPr>
        <p:txBody>
          <a:bodyPr wrap="square">
            <a:spAutoFit/>
          </a:bodyPr>
          <a:lstStyle/>
          <a:p>
            <a:pPr marL="285750" lvl="0" indent="-285750">
              <a:buFont typeface="Wingdings" panose="05000000000000000000" pitchFamily="2" charset="2"/>
              <a:buChar char="v"/>
            </a:pPr>
            <a:r>
              <a:rPr lang="en-CA" dirty="0"/>
              <a:t>I found that this experience was very rewarding </a:t>
            </a:r>
            <a:r>
              <a:rPr lang="en-CA" dirty="0" smtClean="0"/>
              <a:t>for </a:t>
            </a:r>
            <a:r>
              <a:rPr lang="en-CA" dirty="0"/>
              <a:t>both the students as well as myself.  Throughout the </a:t>
            </a:r>
            <a:r>
              <a:rPr lang="en-CA" dirty="0" smtClean="0"/>
              <a:t>project, </a:t>
            </a:r>
            <a:r>
              <a:rPr lang="en-CA" dirty="0"/>
              <a:t>the students were excited and engaged </a:t>
            </a:r>
            <a:r>
              <a:rPr lang="en-CA" dirty="0" smtClean="0"/>
              <a:t>with activities because they were interested and proud of what they could accomplish. I </a:t>
            </a:r>
            <a:r>
              <a:rPr lang="en-CA" dirty="0"/>
              <a:t>was very impressed with the ownership and understanding the students developed when creating their own stories. </a:t>
            </a:r>
            <a:r>
              <a:rPr lang="en-CA" dirty="0" smtClean="0"/>
              <a:t>This project allowed each child to be successful in their own way.</a:t>
            </a:r>
            <a:endParaRPr lang="en-CA" dirty="0"/>
          </a:p>
          <a:p>
            <a:pPr marL="285750" lvl="0" indent="-285750">
              <a:buFont typeface="Wingdings" panose="05000000000000000000" pitchFamily="2" charset="2"/>
              <a:buChar char="v"/>
            </a:pPr>
            <a:endParaRPr lang="en-CA" dirty="0" smtClean="0"/>
          </a:p>
          <a:p>
            <a:pPr marL="285750" lvl="0" indent="-285750">
              <a:buFont typeface="Wingdings" panose="05000000000000000000" pitchFamily="2" charset="2"/>
              <a:buChar char="v"/>
            </a:pPr>
            <a:r>
              <a:rPr lang="en-CA" dirty="0" smtClean="0"/>
              <a:t>I was proud of how hard the students worked and pleased with the growth in their confidence as </a:t>
            </a:r>
            <a:r>
              <a:rPr lang="en-CA" smtClean="0"/>
              <a:t>they grew </a:t>
            </a:r>
            <a:r>
              <a:rPr lang="en-CA" dirty="0" smtClean="0"/>
              <a:t>to see themselves as competent authors and illustrators. </a:t>
            </a:r>
            <a:r>
              <a:rPr lang="en-CA" dirty="0"/>
              <a:t>T</a:t>
            </a:r>
            <a:r>
              <a:rPr lang="en-CA" dirty="0" smtClean="0"/>
              <a:t>he thoughtful higher level thinking and planning the students demonstrated impressed me! I was also surprised at how many areas of the curriculum we were able to integrate during this project. Documenting this project was challenging as well as finding experts to consult with.  If I were to do this project differently, I would organize an author to come for a classroom visit.</a:t>
            </a:r>
          </a:p>
          <a:p>
            <a:pPr marL="285750" lvl="0" indent="-285750">
              <a:buFont typeface="Wingdings" panose="05000000000000000000" pitchFamily="2" charset="2"/>
              <a:buChar char="v"/>
            </a:pPr>
            <a:endParaRPr lang="en-CA" dirty="0"/>
          </a:p>
          <a:p>
            <a:pPr marL="285750" lvl="0" indent="-285750">
              <a:buFont typeface="Wingdings" panose="05000000000000000000" pitchFamily="2" charset="2"/>
              <a:buChar char="v"/>
            </a:pPr>
            <a:r>
              <a:rPr lang="en-CA" dirty="0" smtClean="0"/>
              <a:t>This was a great topic for the students! They were both engaged and inspired to continually learn and deepen their understanding of the subject. </a:t>
            </a:r>
            <a:endParaRPr lang="en-CA" dirty="0"/>
          </a:p>
          <a:p>
            <a:endParaRPr lang="en-CA" dirty="0"/>
          </a:p>
        </p:txBody>
      </p:sp>
    </p:spTree>
    <p:extLst>
      <p:ext uri="{BB962C8B-B14F-4D97-AF65-F5344CB8AC3E}">
        <p14:creationId xmlns:p14="http://schemas.microsoft.com/office/powerpoint/2010/main" val="244369350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p:cNvSpPr>
          <p:nvPr>
            <p:ph type="body" sz="quarter" idx="11"/>
          </p:nvPr>
        </p:nvSpPr>
        <p:spPr>
          <a:xfrm>
            <a:off x="4809009" y="692696"/>
            <a:ext cx="3744416" cy="792088"/>
          </a:xfrm>
        </p:spPr>
        <p:txBody>
          <a:bodyPr>
            <a:normAutofit/>
          </a:bodyPr>
          <a:lstStyle>
            <a:extLst/>
          </a:lstStyle>
          <a:p>
            <a:r>
              <a:rPr lang="en-US" sz="3200" dirty="0" smtClean="0"/>
              <a:t>Beginning the Project</a:t>
            </a:r>
            <a:endParaRPr lang="en-US" sz="3200" dirty="0"/>
          </a:p>
          <a:p>
            <a:endParaRPr lang="en-US" dirty="0"/>
          </a:p>
        </p:txBody>
      </p:sp>
      <p:sp>
        <p:nvSpPr>
          <p:cNvPr id="2" name="Rectangle 1"/>
          <p:cNvSpPr/>
          <p:nvPr/>
        </p:nvSpPr>
        <p:spPr>
          <a:xfrm>
            <a:off x="5810697" y="27187"/>
            <a:ext cx="2736304" cy="830997"/>
          </a:xfrm>
          <a:prstGeom prst="rect">
            <a:avLst/>
          </a:prstGeom>
          <a:noFill/>
        </p:spPr>
        <p:txBody>
          <a:bodyPr wrap="square" lIns="91440" tIns="45720" rIns="91440" bIns="45720">
            <a:spAutoFit/>
          </a:bodyPr>
          <a:lstStyle/>
          <a:p>
            <a:pPr algn="ctr"/>
            <a:r>
              <a:rPr lang="en-US"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Phase 1</a:t>
            </a:r>
            <a:endParaRPr lang="en-US"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 name="TextBox 3"/>
          <p:cNvSpPr txBox="1"/>
          <p:nvPr/>
        </p:nvSpPr>
        <p:spPr>
          <a:xfrm>
            <a:off x="395536" y="1965680"/>
            <a:ext cx="3168352" cy="3816429"/>
          </a:xfrm>
          <a:prstGeom prst="rect">
            <a:avLst/>
          </a:prstGeom>
          <a:noFill/>
        </p:spPr>
        <p:txBody>
          <a:bodyPr wrap="square" rtlCol="0">
            <a:spAutoFit/>
          </a:bodyPr>
          <a:lstStyle/>
          <a:p>
            <a:r>
              <a:rPr lang="en-CA" sz="2200" dirty="0"/>
              <a:t>After reading “</a:t>
            </a:r>
            <a:r>
              <a:rPr lang="en-CA" sz="2200" dirty="0" smtClean="0"/>
              <a:t>The Pigeon Wants a Puppy!”, </a:t>
            </a:r>
            <a:r>
              <a:rPr lang="en-CA" sz="2200" dirty="0"/>
              <a:t>one of the Kindergarten students had the </a:t>
            </a:r>
            <a:r>
              <a:rPr lang="en-CA" sz="2200" dirty="0" smtClean="0"/>
              <a:t>wonderful </a:t>
            </a:r>
            <a:r>
              <a:rPr lang="en-CA" sz="2200" dirty="0"/>
              <a:t>idea to recreate the book during </a:t>
            </a:r>
            <a:r>
              <a:rPr lang="en-CA" sz="2200" dirty="0" smtClean="0"/>
              <a:t>play </a:t>
            </a:r>
            <a:r>
              <a:rPr lang="en-CA" sz="2200" dirty="0"/>
              <a:t>and </a:t>
            </a:r>
            <a:r>
              <a:rPr lang="en-CA" sz="2200" dirty="0" smtClean="0"/>
              <a:t>exploration </a:t>
            </a:r>
            <a:r>
              <a:rPr lang="en-CA" sz="2200" dirty="0"/>
              <a:t>time</a:t>
            </a:r>
            <a:r>
              <a:rPr lang="en-CA" sz="2200" dirty="0" smtClean="0"/>
              <a:t>. The </a:t>
            </a:r>
            <a:r>
              <a:rPr lang="en-CA" sz="2200" dirty="0"/>
              <a:t>other Kindergarten students enjoyed the book so much that they began to create their own books and stories.</a:t>
            </a:r>
          </a:p>
        </p:txBody>
      </p:sp>
      <p:sp>
        <p:nvSpPr>
          <p:cNvPr id="5" name="Rectangle 4"/>
          <p:cNvSpPr/>
          <p:nvPr/>
        </p:nvSpPr>
        <p:spPr>
          <a:xfrm>
            <a:off x="395536" y="1307375"/>
            <a:ext cx="2613215" cy="646331"/>
          </a:xfrm>
          <a:prstGeom prst="rect">
            <a:avLst/>
          </a:prstGeom>
          <a:noFill/>
        </p:spPr>
        <p:txBody>
          <a:bodyPr wrap="none" lIns="91440" tIns="45720" rIns="91440" bIns="45720">
            <a:spAutoFit/>
          </a:bodyPr>
          <a:lstStyle/>
          <a:p>
            <a:pPr algn="ctr"/>
            <a:r>
              <a:rPr lang="en-CA" sz="3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The Spark!</a:t>
            </a:r>
            <a:endParaRPr lang="en-CA"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 name="Picture Placeholder 9"/>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870" b="1870"/>
          <a:stretch>
            <a:fillRect/>
          </a:stretch>
        </p:blipFill>
        <p:spPr>
          <a:xfrm>
            <a:off x="3771900" y="2133600"/>
            <a:ext cx="4754563" cy="30511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8904" r="8904"/>
          <a:stretch>
            <a:fillRect/>
          </a:stretch>
        </p:blipFill>
        <p:spPr>
          <a:xfrm>
            <a:off x="251521" y="525438"/>
            <a:ext cx="6624735" cy="5727153"/>
          </a:xfrm>
        </p:spPr>
      </p:pic>
      <p:sp>
        <p:nvSpPr>
          <p:cNvPr id="3" name="Text Placeholder 2"/>
          <p:cNvSpPr>
            <a:spLocks noGrp="1"/>
          </p:cNvSpPr>
          <p:nvPr>
            <p:ph type="body" sz="quarter" idx="11"/>
          </p:nvPr>
        </p:nvSpPr>
        <p:spPr>
          <a:xfrm>
            <a:off x="6804248" y="1124744"/>
            <a:ext cx="1832248" cy="5146104"/>
          </a:xfrm>
        </p:spPr>
        <p:txBody>
          <a:bodyPr/>
          <a:lstStyle/>
          <a:p>
            <a:r>
              <a:rPr lang="en-US" dirty="0" smtClean="0"/>
              <a:t>Before </a:t>
            </a:r>
            <a:r>
              <a:rPr lang="en-US" dirty="0"/>
              <a:t>I </a:t>
            </a:r>
            <a:r>
              <a:rPr lang="en-US" dirty="0" smtClean="0"/>
              <a:t>began </a:t>
            </a:r>
            <a:r>
              <a:rPr lang="en-US" dirty="0"/>
              <a:t>this project, I briefly brainstormed possible directions that </a:t>
            </a:r>
            <a:r>
              <a:rPr lang="en-US" dirty="0" smtClean="0"/>
              <a:t>our Creating Stories project might go. I also listed possible curricular outcomes that we might cover. </a:t>
            </a:r>
            <a:endParaRPr lang="en-CA" dirty="0"/>
          </a:p>
        </p:txBody>
      </p:sp>
      <p:sp>
        <p:nvSpPr>
          <p:cNvPr id="2" name="Rectangle 1"/>
          <p:cNvSpPr/>
          <p:nvPr/>
        </p:nvSpPr>
        <p:spPr>
          <a:xfrm>
            <a:off x="7009178" y="476672"/>
            <a:ext cx="1442446" cy="830997"/>
          </a:xfrm>
          <a:prstGeom prst="rect">
            <a:avLst/>
          </a:prstGeom>
        </p:spPr>
        <p:txBody>
          <a:bodyPr wrap="none">
            <a:spAutoFit/>
          </a:bodyPr>
          <a:lstStyle/>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Teacher’s </a:t>
            </a:r>
          </a:p>
          <a:p>
            <a:pPr algn="ct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Web</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408614002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8600" y="5373216"/>
            <a:ext cx="8807896" cy="1368152"/>
          </a:xfrm>
        </p:spPr>
        <p:txBody>
          <a:bodyPr/>
          <a:lstStyle/>
          <a:p>
            <a:endParaRPr lang="en-CA" sz="1800" b="1" dirty="0" smtClean="0"/>
          </a:p>
          <a:p>
            <a:r>
              <a:rPr lang="en-CA" sz="1800" b="1" dirty="0" smtClean="0"/>
              <a:t>Educators’ Expectations: </a:t>
            </a:r>
            <a:r>
              <a:rPr lang="en-CA" sz="1800" dirty="0" smtClean="0"/>
              <a:t> I expected that I would help to support students in their own learning and discovery about creating and writing stories. I was hopeful that the students would have a better understanding of creating stories and view themselves as capable writers by the end of the project. </a:t>
            </a:r>
            <a:endParaRPr lang="en-CA" sz="1800" dirty="0"/>
          </a:p>
          <a:p>
            <a:r>
              <a:rPr lang="en-CA" sz="1800" b="1" dirty="0" smtClean="0"/>
              <a:t> </a:t>
            </a:r>
            <a:endParaRPr lang="en-CA" sz="1800" b="1" dirty="0"/>
          </a:p>
        </p:txBody>
      </p:sp>
      <p:sp>
        <p:nvSpPr>
          <p:cNvPr id="4" name="Text Placeholder 3"/>
          <p:cNvSpPr>
            <a:spLocks noGrp="1"/>
          </p:cNvSpPr>
          <p:nvPr>
            <p:ph type="body" sz="quarter" idx="15"/>
          </p:nvPr>
        </p:nvSpPr>
        <p:spPr>
          <a:xfrm rot="16200000">
            <a:off x="5970004" y="2319028"/>
            <a:ext cx="5181600" cy="776808"/>
          </a:xfrm>
        </p:spPr>
        <p:txBody>
          <a:bodyPr/>
          <a:lstStyle/>
          <a:p>
            <a:r>
              <a:rPr lang="en-CA" dirty="0" smtClean="0"/>
              <a:t> </a:t>
            </a:r>
            <a:r>
              <a:rPr lang="en-CA" sz="2400" dirty="0" smtClean="0"/>
              <a:t>Possible Curricular Outcomes</a:t>
            </a:r>
            <a:endParaRPr lang="en-CA" sz="2400" dirty="0"/>
          </a:p>
        </p:txBody>
      </p:sp>
      <p:sp>
        <p:nvSpPr>
          <p:cNvPr id="5" name="TextBox 4"/>
          <p:cNvSpPr txBox="1"/>
          <p:nvPr/>
        </p:nvSpPr>
        <p:spPr>
          <a:xfrm>
            <a:off x="251520" y="260648"/>
            <a:ext cx="6768752" cy="5016758"/>
          </a:xfrm>
          <a:prstGeom prst="rect">
            <a:avLst/>
          </a:prstGeom>
          <a:noFill/>
        </p:spPr>
        <p:txBody>
          <a:bodyPr wrap="square" rtlCol="0">
            <a:spAutoFit/>
          </a:bodyPr>
          <a:lstStyle/>
          <a:p>
            <a:r>
              <a:rPr lang="en-CA" sz="1200" b="1" dirty="0">
                <a:solidFill>
                  <a:schemeClr val="accent6">
                    <a:lumMod val="75000"/>
                  </a:schemeClr>
                </a:solidFill>
                <a:effectLst>
                  <a:outerShdw blurRad="38100" dist="38100" dir="2700000" algn="tl">
                    <a:srgbClr val="000000">
                      <a:alpha val="43137"/>
                    </a:srgbClr>
                  </a:outerShdw>
                </a:effectLst>
              </a:rPr>
              <a:t>English Language </a:t>
            </a:r>
            <a:r>
              <a:rPr lang="en-CA" sz="1200" b="1" dirty="0" smtClean="0">
                <a:solidFill>
                  <a:schemeClr val="accent6">
                    <a:lumMod val="75000"/>
                  </a:schemeClr>
                </a:solidFill>
                <a:effectLst>
                  <a:outerShdw blurRad="38100" dist="38100" dir="2700000" algn="tl">
                    <a:srgbClr val="000000">
                      <a:alpha val="43137"/>
                    </a:srgbClr>
                  </a:outerShdw>
                </a:effectLst>
              </a:rPr>
              <a:t>Arts:</a:t>
            </a:r>
            <a:endParaRPr lang="en-CA" sz="1200" b="1" dirty="0">
              <a:solidFill>
                <a:schemeClr val="accent6">
                  <a:lumMod val="75000"/>
                </a:schemeClr>
              </a:solidFill>
              <a:effectLst>
                <a:outerShdw blurRad="38100" dist="38100" dir="2700000" algn="tl">
                  <a:srgbClr val="000000">
                    <a:alpha val="43137"/>
                  </a:srgbClr>
                </a:outerShdw>
              </a:effectLst>
            </a:endParaRPr>
          </a:p>
          <a:p>
            <a:pPr fontAlgn="t"/>
            <a:r>
              <a:rPr lang="en-CA" sz="1200" b="1" dirty="0" smtClean="0">
                <a:hlinkClick r:id="rId2"/>
              </a:rPr>
              <a:t>CRK.1</a:t>
            </a:r>
            <a:r>
              <a:rPr lang="en-CA" sz="1200" b="1" dirty="0" smtClean="0"/>
              <a:t> Comprehend </a:t>
            </a:r>
            <a:r>
              <a:rPr lang="en-CA" sz="1200" b="1" dirty="0"/>
              <a:t>and respond to a variety of visual, oral, print, and multimedia texts that address </a:t>
            </a:r>
            <a:r>
              <a:rPr lang="en-CA" sz="1200" b="1" dirty="0" smtClean="0"/>
              <a:t>identity, community, </a:t>
            </a:r>
            <a:r>
              <a:rPr lang="en-CA" sz="1200" b="1" dirty="0"/>
              <a:t>and social </a:t>
            </a:r>
            <a:r>
              <a:rPr lang="en-CA" sz="1200" b="1" dirty="0" smtClean="0"/>
              <a:t>responsibility.</a:t>
            </a:r>
            <a:endParaRPr lang="en-CA" sz="1200" b="1" dirty="0"/>
          </a:p>
          <a:p>
            <a:pPr fontAlgn="t"/>
            <a:r>
              <a:rPr lang="en-CA" sz="1200" b="1" dirty="0" smtClean="0">
                <a:hlinkClick r:id="rId3"/>
              </a:rPr>
              <a:t>CRK.2</a:t>
            </a:r>
            <a:r>
              <a:rPr lang="en-CA" sz="1200" b="1" dirty="0" smtClean="0"/>
              <a:t> View </a:t>
            </a:r>
            <a:r>
              <a:rPr lang="en-CA" sz="1200" b="1" dirty="0"/>
              <a:t>and interpret the basic message of visuals and objects in a variety of texts including models, photographs, dramas, dance creations, and videos.</a:t>
            </a:r>
          </a:p>
          <a:p>
            <a:pPr fontAlgn="t"/>
            <a:r>
              <a:rPr lang="en-CA" sz="1200" b="1" dirty="0" smtClean="0">
                <a:hlinkClick r:id="rId4"/>
              </a:rPr>
              <a:t>CRK.3</a:t>
            </a:r>
            <a:r>
              <a:rPr lang="en-CA" sz="1200" b="1" dirty="0" smtClean="0"/>
              <a:t> Listen</a:t>
            </a:r>
            <a:r>
              <a:rPr lang="en-CA" sz="1200" b="1" dirty="0"/>
              <a:t>, comprehend, and respond to gain meaning in oral texts.</a:t>
            </a:r>
          </a:p>
          <a:p>
            <a:pPr fontAlgn="t"/>
            <a:r>
              <a:rPr lang="en-CA" sz="1200" b="1" dirty="0" smtClean="0">
                <a:hlinkClick r:id="rId5"/>
              </a:rPr>
              <a:t>CRK.4</a:t>
            </a:r>
            <a:r>
              <a:rPr lang="en-CA" sz="1200" b="1" dirty="0" smtClean="0"/>
              <a:t> Comprehend</a:t>
            </a:r>
            <a:r>
              <a:rPr lang="en-CA" sz="1200" b="1" dirty="0"/>
              <a:t>, retell, and respond to basic ideas in stories, poems, songs, and informational texts read to them.</a:t>
            </a:r>
          </a:p>
          <a:p>
            <a:r>
              <a:rPr lang="en-CA" sz="1200" b="1" dirty="0" smtClean="0">
                <a:hlinkClick r:id="rId6"/>
              </a:rPr>
              <a:t>CCK.1</a:t>
            </a:r>
            <a:r>
              <a:rPr lang="en-CA" sz="1200" dirty="0" smtClean="0"/>
              <a:t> </a:t>
            </a:r>
            <a:r>
              <a:rPr lang="en-CA" sz="1200" b="1" dirty="0" smtClean="0"/>
              <a:t>Compose </a:t>
            </a:r>
            <a:r>
              <a:rPr lang="en-CA" sz="1200" b="1" dirty="0"/>
              <a:t>and create various visual, multimedia, oral, and written texts that explore and present thoughts, ideas, and experiences.</a:t>
            </a:r>
          </a:p>
          <a:p>
            <a:pPr fontAlgn="t"/>
            <a:r>
              <a:rPr lang="en-CA" sz="1200" b="1" dirty="0" smtClean="0">
                <a:hlinkClick r:id="rId7"/>
              </a:rPr>
              <a:t>CCK.2</a:t>
            </a:r>
            <a:r>
              <a:rPr lang="en-CA" sz="1200" b="1" dirty="0" smtClean="0"/>
              <a:t> Use </a:t>
            </a:r>
            <a:r>
              <a:rPr lang="en-CA" sz="1200" b="1" dirty="0"/>
              <a:t>and construct symbols, pictures, and dramatizations to communicate feelings and ideas in a variety of ways.</a:t>
            </a:r>
          </a:p>
          <a:p>
            <a:pPr fontAlgn="t"/>
            <a:r>
              <a:rPr lang="en-CA" sz="1200" b="1" dirty="0" smtClean="0">
                <a:hlinkClick r:id="rId8"/>
              </a:rPr>
              <a:t>CCK.3</a:t>
            </a:r>
            <a:r>
              <a:rPr lang="en-CA" sz="1200" b="1" dirty="0" smtClean="0"/>
              <a:t> Use </a:t>
            </a:r>
            <a:r>
              <a:rPr lang="en-CA" sz="1200" b="1" dirty="0"/>
              <a:t>oral language to converse, engage in play, express ideas, and share personal experiences.</a:t>
            </a:r>
          </a:p>
          <a:p>
            <a:pPr fontAlgn="t"/>
            <a:r>
              <a:rPr lang="en-CA" sz="1200" b="1" dirty="0" smtClean="0">
                <a:hlinkClick r:id="rId9"/>
              </a:rPr>
              <a:t>CCK.4</a:t>
            </a:r>
            <a:r>
              <a:rPr lang="en-CA" sz="1200" b="1" dirty="0" smtClean="0"/>
              <a:t> Create </a:t>
            </a:r>
            <a:r>
              <a:rPr lang="en-CA" sz="1200" b="1" dirty="0"/>
              <a:t>messages using a combination of pictures, symbols, and letters.</a:t>
            </a:r>
          </a:p>
          <a:p>
            <a:pPr fontAlgn="t"/>
            <a:r>
              <a:rPr lang="en-CA" sz="1200" b="1" dirty="0" smtClean="0">
                <a:hlinkClick r:id="rId10"/>
              </a:rPr>
              <a:t>ARK.1</a:t>
            </a:r>
            <a:r>
              <a:rPr lang="en-CA" sz="1200" dirty="0" smtClean="0"/>
              <a:t> </a:t>
            </a:r>
            <a:r>
              <a:rPr lang="en-CA" sz="1200" b="1" dirty="0" smtClean="0"/>
              <a:t>Reflect </a:t>
            </a:r>
            <a:r>
              <a:rPr lang="en-CA" sz="1200" b="1" dirty="0"/>
              <a:t>on viewing, listening, emerging “reading”, representing, speaking, and emerging “writing” experiences in the context of teacher-led discussions.</a:t>
            </a:r>
          </a:p>
          <a:p>
            <a:pPr fontAlgn="t"/>
            <a:r>
              <a:rPr lang="en-CA" sz="1200" b="1" dirty="0" smtClean="0">
                <a:hlinkClick r:id="rId11"/>
              </a:rPr>
              <a:t>ARK.2</a:t>
            </a:r>
            <a:r>
              <a:rPr lang="en-CA" sz="1200" b="1" dirty="0" smtClean="0"/>
              <a:t> Reflect </a:t>
            </a:r>
            <a:r>
              <a:rPr lang="en-CA" sz="1200" b="1" dirty="0"/>
              <a:t>and talk about new learning</a:t>
            </a:r>
            <a:r>
              <a:rPr lang="en-CA" sz="1200" b="1" dirty="0" smtClean="0"/>
              <a:t>.</a:t>
            </a:r>
          </a:p>
          <a:p>
            <a:pPr fontAlgn="t"/>
            <a:endParaRPr lang="en-CA" sz="1200" b="1" dirty="0" smtClean="0">
              <a:hlinkClick r:id="rId12"/>
            </a:endParaRPr>
          </a:p>
          <a:p>
            <a:pPr fontAlgn="t"/>
            <a:r>
              <a:rPr lang="en-CA" sz="1200" b="1" dirty="0" smtClean="0">
                <a:solidFill>
                  <a:schemeClr val="accent6">
                    <a:lumMod val="75000"/>
                  </a:schemeClr>
                </a:solidFill>
                <a:effectLst>
                  <a:outerShdw blurRad="38100" dist="38100" dir="2700000" algn="tl">
                    <a:srgbClr val="000000">
                      <a:alpha val="43137"/>
                    </a:srgbClr>
                  </a:outerShdw>
                </a:effectLst>
              </a:rPr>
              <a:t>Arts Education:</a:t>
            </a:r>
            <a:endParaRPr lang="en-CA" sz="1200" b="1" dirty="0">
              <a:solidFill>
                <a:schemeClr val="accent6">
                  <a:lumMod val="75000"/>
                </a:schemeClr>
              </a:solidFill>
              <a:effectLst>
                <a:outerShdw blurRad="38100" dist="38100" dir="2700000" algn="tl">
                  <a:srgbClr val="000000">
                    <a:alpha val="43137"/>
                  </a:srgbClr>
                </a:outerShdw>
              </a:effectLst>
            </a:endParaRPr>
          </a:p>
          <a:p>
            <a:pPr fontAlgn="t"/>
            <a:r>
              <a:rPr lang="en-CA" sz="1200" b="1" dirty="0" smtClean="0">
                <a:hlinkClick r:id="rId12"/>
              </a:rPr>
              <a:t>CPK.4</a:t>
            </a:r>
            <a:r>
              <a:rPr lang="en-CA" sz="1200" b="1" dirty="0" smtClean="0"/>
              <a:t> Create </a:t>
            </a:r>
            <a:r>
              <a:rPr lang="en-CA" sz="1200" b="1" dirty="0"/>
              <a:t>art works that express own observations and ideas about the world.</a:t>
            </a:r>
          </a:p>
          <a:p>
            <a:pPr fontAlgn="t"/>
            <a:r>
              <a:rPr lang="en-CA" sz="1200" b="1" dirty="0" smtClean="0">
                <a:hlinkClick r:id="rId13"/>
              </a:rPr>
              <a:t>CHK.1</a:t>
            </a:r>
            <a:r>
              <a:rPr lang="en-CA" sz="1200" b="1" dirty="0" smtClean="0"/>
              <a:t> Investigate </a:t>
            </a:r>
            <a:r>
              <a:rPr lang="en-CA" sz="1200" b="1" dirty="0"/>
              <a:t>arts expressions found in own homes and school community in relation to own lives.</a:t>
            </a:r>
          </a:p>
          <a:p>
            <a:pPr fontAlgn="t"/>
            <a:r>
              <a:rPr lang="en-CA" sz="1200" b="1" dirty="0" smtClean="0">
                <a:hlinkClick r:id="rId14"/>
              </a:rPr>
              <a:t>CHK.2</a:t>
            </a:r>
            <a:r>
              <a:rPr lang="en-CA" sz="1200" b="1" dirty="0" smtClean="0"/>
              <a:t> Recognize </a:t>
            </a:r>
            <a:r>
              <a:rPr lang="en-CA" sz="1200" b="1" dirty="0"/>
              <a:t>a wide variety of arts expressions as creations of First Nations and Métis peoples.</a:t>
            </a:r>
          </a:p>
          <a:p>
            <a:endParaRPr lang="en-CA" sz="1200" b="1" dirty="0" smtClean="0"/>
          </a:p>
          <a:p>
            <a:r>
              <a:rPr lang="en-CA" sz="1200" b="1" dirty="0" smtClean="0">
                <a:solidFill>
                  <a:schemeClr val="accent6">
                    <a:lumMod val="75000"/>
                  </a:schemeClr>
                </a:solidFill>
                <a:effectLst>
                  <a:outerShdw blurRad="38100" dist="38100" dir="2700000" algn="tl">
                    <a:srgbClr val="000000">
                      <a:alpha val="43137"/>
                    </a:srgbClr>
                  </a:outerShdw>
                </a:effectLst>
              </a:rPr>
              <a:t>Science:</a:t>
            </a:r>
            <a:endParaRPr lang="en-CA" sz="1200" b="1" dirty="0">
              <a:solidFill>
                <a:schemeClr val="accent6">
                  <a:lumMod val="75000"/>
                </a:schemeClr>
              </a:solidFill>
              <a:effectLst>
                <a:outerShdw blurRad="38100" dist="38100" dir="2700000" algn="tl">
                  <a:srgbClr val="000000">
                    <a:alpha val="43137"/>
                  </a:srgbClr>
                </a:outerShdw>
              </a:effectLst>
            </a:endParaRPr>
          </a:p>
          <a:p>
            <a:pPr fontAlgn="t"/>
            <a:r>
              <a:rPr lang="en-CA" sz="1200" b="1" dirty="0" smtClean="0">
                <a:hlinkClick r:id="rId15"/>
              </a:rPr>
              <a:t>MOK.1</a:t>
            </a:r>
            <a:r>
              <a:rPr lang="en-CA" sz="1200" b="1" dirty="0" smtClean="0"/>
              <a:t>Investigate </a:t>
            </a:r>
            <a:r>
              <a:rPr lang="en-CA" sz="1200" b="1" dirty="0"/>
              <a:t>observable characteristics of familiar objects and materials in their environment. </a:t>
            </a:r>
          </a:p>
          <a:p>
            <a:pPr fontAlgn="t"/>
            <a:endParaRPr lang="en-CA" sz="1000" b="1" dirty="0"/>
          </a:p>
          <a:p>
            <a:endParaRPr lang="en-CA" sz="1000" dirty="0"/>
          </a:p>
        </p:txBody>
      </p:sp>
    </p:spTree>
    <p:extLst>
      <p:ext uri="{BB962C8B-B14F-4D97-AF65-F5344CB8AC3E}">
        <p14:creationId xmlns:p14="http://schemas.microsoft.com/office/powerpoint/2010/main" val="185150287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70792" y="1412776"/>
            <a:ext cx="2520280" cy="70179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CA"/>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320737"/>
            <a:ext cx="2547937" cy="38592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5796136" y="1412776"/>
            <a:ext cx="2736304" cy="70179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CA"/>
          </a:p>
        </p:txBody>
      </p:sp>
      <p:sp>
        <p:nvSpPr>
          <p:cNvPr id="2" name="Rounded Rectangle 1"/>
          <p:cNvSpPr/>
          <p:nvPr/>
        </p:nvSpPr>
        <p:spPr>
          <a:xfrm>
            <a:off x="3095836" y="2320738"/>
            <a:ext cx="2520280" cy="3837335"/>
          </a:xfrm>
          <a:prstGeom prst="round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2348879"/>
            <a:ext cx="2547937" cy="38592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a:off x="3095836" y="1412776"/>
            <a:ext cx="2412268" cy="70179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CA"/>
          </a:p>
        </p:txBody>
      </p:sp>
      <p:sp>
        <p:nvSpPr>
          <p:cNvPr id="4" name="Rounded Rectangle 3"/>
          <p:cNvSpPr/>
          <p:nvPr/>
        </p:nvSpPr>
        <p:spPr>
          <a:xfrm>
            <a:off x="719572" y="296023"/>
            <a:ext cx="7272808" cy="81671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CA"/>
          </a:p>
        </p:txBody>
      </p:sp>
      <p:sp>
        <p:nvSpPr>
          <p:cNvPr id="5" name="Text Placeholder 4"/>
          <p:cNvSpPr>
            <a:spLocks noGrp="1"/>
          </p:cNvSpPr>
          <p:nvPr>
            <p:ph type="body" sz="quarter" idx="13"/>
          </p:nvPr>
        </p:nvSpPr>
        <p:spPr>
          <a:xfrm>
            <a:off x="283016" y="1523302"/>
            <a:ext cx="2590800" cy="525760"/>
          </a:xfrm>
        </p:spPr>
        <p:txBody>
          <a:bodyPr/>
          <a:lstStyle/>
          <a:p>
            <a:r>
              <a:rPr lang="en-CA" b="1" dirty="0" smtClean="0"/>
              <a:t>Student’s Knowledge:</a:t>
            </a:r>
            <a:endParaRPr lang="en-CA" b="1" dirty="0"/>
          </a:p>
        </p:txBody>
      </p:sp>
      <p:sp>
        <p:nvSpPr>
          <p:cNvPr id="6" name="Text Placeholder 5"/>
          <p:cNvSpPr>
            <a:spLocks noGrp="1"/>
          </p:cNvSpPr>
          <p:nvPr>
            <p:ph type="body" sz="quarter" idx="14"/>
          </p:nvPr>
        </p:nvSpPr>
        <p:spPr>
          <a:xfrm>
            <a:off x="3257854" y="1538542"/>
            <a:ext cx="2196244" cy="525760"/>
          </a:xfrm>
          <a:ln>
            <a:noFill/>
          </a:ln>
        </p:spPr>
        <p:txBody>
          <a:bodyPr/>
          <a:lstStyle/>
          <a:p>
            <a:r>
              <a:rPr lang="en-CA" b="1" dirty="0" smtClean="0"/>
              <a:t>Student Wonder’s</a:t>
            </a:r>
            <a:endParaRPr lang="en-CA" b="1" dirty="0"/>
          </a:p>
        </p:txBody>
      </p:sp>
      <p:sp>
        <p:nvSpPr>
          <p:cNvPr id="7" name="Text Placeholder 6"/>
          <p:cNvSpPr>
            <a:spLocks noGrp="1"/>
          </p:cNvSpPr>
          <p:nvPr>
            <p:ph type="body" sz="quarter" idx="15"/>
          </p:nvPr>
        </p:nvSpPr>
        <p:spPr>
          <a:xfrm>
            <a:off x="5733216" y="1516798"/>
            <a:ext cx="2952328" cy="597768"/>
          </a:xfrm>
        </p:spPr>
        <p:txBody>
          <a:bodyPr/>
          <a:lstStyle/>
          <a:p>
            <a:r>
              <a:rPr lang="en-CA" b="1" dirty="0" smtClean="0"/>
              <a:t>Questions to Investigate: </a:t>
            </a:r>
            <a:endParaRPr lang="en-CA" b="1" dirty="0"/>
          </a:p>
        </p:txBody>
      </p:sp>
      <p:sp>
        <p:nvSpPr>
          <p:cNvPr id="8" name="TextBox 7"/>
          <p:cNvSpPr txBox="1"/>
          <p:nvPr/>
        </p:nvSpPr>
        <p:spPr>
          <a:xfrm>
            <a:off x="899592" y="376811"/>
            <a:ext cx="6984776" cy="646331"/>
          </a:xfrm>
          <a:prstGeom prst="rect">
            <a:avLst/>
          </a:prstGeom>
          <a:noFill/>
        </p:spPr>
        <p:txBody>
          <a:bodyPr wrap="square" rtlCol="0">
            <a:spAutoFit/>
          </a:bodyPr>
          <a:lstStyle/>
          <a:p>
            <a:pPr algn="ctr"/>
            <a:r>
              <a:rPr lang="en-CA" b="1" dirty="0" smtClean="0">
                <a:solidFill>
                  <a:schemeClr val="bg1"/>
                </a:solidFill>
              </a:rPr>
              <a:t>As a class, we brainstormed and I recorded what the students knew and wanted to learn about books and creating stories.</a:t>
            </a:r>
            <a:endParaRPr lang="en-CA" b="1" dirty="0">
              <a:solidFill>
                <a:schemeClr val="bg1"/>
              </a:solidFill>
            </a:endParaRPr>
          </a:p>
        </p:txBody>
      </p:sp>
      <p:sp>
        <p:nvSpPr>
          <p:cNvPr id="9" name="TextBox 8"/>
          <p:cNvSpPr txBox="1"/>
          <p:nvPr/>
        </p:nvSpPr>
        <p:spPr>
          <a:xfrm>
            <a:off x="409364" y="2431825"/>
            <a:ext cx="2376264" cy="3693319"/>
          </a:xfrm>
          <a:prstGeom prst="rect">
            <a:avLst/>
          </a:prstGeom>
          <a:noFill/>
          <a:ln>
            <a:noFill/>
          </a:ln>
        </p:spPr>
        <p:txBody>
          <a:bodyPr wrap="square" rtlCol="0">
            <a:spAutoFit/>
          </a:bodyPr>
          <a:lstStyle/>
          <a:p>
            <a:r>
              <a:rPr lang="en-CA" b="1" dirty="0" smtClean="0"/>
              <a:t>What Do </a:t>
            </a:r>
            <a:r>
              <a:rPr lang="en-CA" b="1" dirty="0"/>
              <a:t>W</a:t>
            </a:r>
            <a:r>
              <a:rPr lang="en-CA" b="1" dirty="0" smtClean="0"/>
              <a:t>e Know About Books?</a:t>
            </a:r>
          </a:p>
          <a:p>
            <a:pPr marL="285750" indent="-285750">
              <a:buFont typeface="Arial" panose="020B0604020202020204" pitchFamily="34" charset="0"/>
              <a:buChar char="•"/>
            </a:pPr>
            <a:r>
              <a:rPr lang="en-CA" b="1" dirty="0" smtClean="0">
                <a:solidFill>
                  <a:schemeClr val="bg1"/>
                </a:solidFill>
              </a:rPr>
              <a:t>They are good for your brain.</a:t>
            </a:r>
          </a:p>
          <a:p>
            <a:pPr marL="285750" indent="-285750">
              <a:buFont typeface="Arial" panose="020B0604020202020204" pitchFamily="34" charset="0"/>
              <a:buChar char="•"/>
            </a:pPr>
            <a:r>
              <a:rPr lang="en-CA" b="1" dirty="0" smtClean="0">
                <a:solidFill>
                  <a:schemeClr val="bg1"/>
                </a:solidFill>
              </a:rPr>
              <a:t>We learn how to read when we look at them.</a:t>
            </a:r>
          </a:p>
          <a:p>
            <a:pPr marL="285750" indent="-285750">
              <a:buFont typeface="Arial" panose="020B0604020202020204" pitchFamily="34" charset="0"/>
              <a:buChar char="•"/>
            </a:pPr>
            <a:r>
              <a:rPr lang="en-CA" b="1" dirty="0" smtClean="0">
                <a:solidFill>
                  <a:schemeClr val="bg1"/>
                </a:solidFill>
              </a:rPr>
              <a:t>Be careful with them.</a:t>
            </a:r>
          </a:p>
          <a:p>
            <a:pPr marL="285750" indent="-285750">
              <a:buFont typeface="Arial" panose="020B0604020202020204" pitchFamily="34" charset="0"/>
              <a:buChar char="•"/>
            </a:pPr>
            <a:r>
              <a:rPr lang="en-CA" b="1" dirty="0" smtClean="0">
                <a:solidFill>
                  <a:schemeClr val="bg1"/>
                </a:solidFill>
              </a:rPr>
              <a:t>They make you smart.</a:t>
            </a:r>
          </a:p>
          <a:p>
            <a:pPr marL="285750" indent="-285750">
              <a:buFont typeface="Arial" panose="020B0604020202020204" pitchFamily="34" charset="0"/>
              <a:buChar char="•"/>
            </a:pPr>
            <a:r>
              <a:rPr lang="en-CA" b="1" dirty="0" smtClean="0">
                <a:solidFill>
                  <a:schemeClr val="bg1"/>
                </a:solidFill>
              </a:rPr>
              <a:t>Take care of them.</a:t>
            </a:r>
          </a:p>
          <a:p>
            <a:pPr marL="285750" indent="-285750">
              <a:buFont typeface="Arial" panose="020B0604020202020204" pitchFamily="34" charset="0"/>
              <a:buChar char="•"/>
            </a:pPr>
            <a:r>
              <a:rPr lang="en-CA" b="1" dirty="0" smtClean="0">
                <a:solidFill>
                  <a:schemeClr val="bg1"/>
                </a:solidFill>
              </a:rPr>
              <a:t>They tell a story.</a:t>
            </a:r>
            <a:endParaRPr lang="en-CA" b="1" dirty="0">
              <a:solidFill>
                <a:schemeClr val="bg1"/>
              </a:solidFill>
            </a:endParaRPr>
          </a:p>
        </p:txBody>
      </p:sp>
      <p:sp>
        <p:nvSpPr>
          <p:cNvPr id="10" name="TextBox 9"/>
          <p:cNvSpPr txBox="1"/>
          <p:nvPr/>
        </p:nvSpPr>
        <p:spPr>
          <a:xfrm>
            <a:off x="3192898" y="2440490"/>
            <a:ext cx="2423218" cy="3970318"/>
          </a:xfrm>
          <a:prstGeom prst="rect">
            <a:avLst/>
          </a:prstGeom>
          <a:noFill/>
        </p:spPr>
        <p:txBody>
          <a:bodyPr wrap="square" rtlCol="0">
            <a:spAutoFit/>
          </a:bodyPr>
          <a:lstStyle/>
          <a:p>
            <a:r>
              <a:rPr lang="en-CA" b="1" dirty="0" smtClean="0"/>
              <a:t>We Wonder:</a:t>
            </a:r>
          </a:p>
          <a:p>
            <a:pPr marL="285750" indent="-285750">
              <a:buFont typeface="Arial" panose="020B0604020202020204" pitchFamily="34" charset="0"/>
              <a:buChar char="•"/>
            </a:pPr>
            <a:endParaRPr lang="en-CA" b="1" dirty="0" smtClean="0">
              <a:solidFill>
                <a:schemeClr val="bg1"/>
              </a:solidFill>
            </a:endParaRPr>
          </a:p>
          <a:p>
            <a:pPr marL="285750" indent="-285750">
              <a:buFont typeface="Arial" panose="020B0604020202020204" pitchFamily="34" charset="0"/>
              <a:buChar char="•"/>
            </a:pPr>
            <a:r>
              <a:rPr lang="en-CA" b="1" dirty="0" smtClean="0">
                <a:solidFill>
                  <a:schemeClr val="bg1"/>
                </a:solidFill>
              </a:rPr>
              <a:t>How do we write stories?</a:t>
            </a:r>
          </a:p>
          <a:p>
            <a:pPr marL="285750" indent="-285750">
              <a:buFont typeface="Arial" panose="020B0604020202020204" pitchFamily="34" charset="0"/>
              <a:buChar char="•"/>
            </a:pPr>
            <a:r>
              <a:rPr lang="en-CA" b="1" dirty="0" smtClean="0">
                <a:solidFill>
                  <a:schemeClr val="bg1"/>
                </a:solidFill>
              </a:rPr>
              <a:t>How do you make books?</a:t>
            </a:r>
          </a:p>
          <a:p>
            <a:pPr marL="285750" indent="-285750">
              <a:buFont typeface="Arial" panose="020B0604020202020204" pitchFamily="34" charset="0"/>
              <a:buChar char="•"/>
            </a:pPr>
            <a:r>
              <a:rPr lang="en-CA" b="1" dirty="0" smtClean="0">
                <a:solidFill>
                  <a:schemeClr val="bg1"/>
                </a:solidFill>
              </a:rPr>
              <a:t>Who can write stories?</a:t>
            </a:r>
          </a:p>
          <a:p>
            <a:pPr marL="285750" indent="-285750">
              <a:buFont typeface="Arial" panose="020B0604020202020204" pitchFamily="34" charset="0"/>
              <a:buChar char="•"/>
            </a:pPr>
            <a:r>
              <a:rPr lang="en-CA" b="1" dirty="0" smtClean="0">
                <a:solidFill>
                  <a:schemeClr val="bg1"/>
                </a:solidFill>
              </a:rPr>
              <a:t>What do the pictures in the books mean?</a:t>
            </a:r>
          </a:p>
          <a:p>
            <a:pPr marL="285750" indent="-285750">
              <a:buFont typeface="Arial" panose="020B0604020202020204" pitchFamily="34" charset="0"/>
              <a:buChar char="•"/>
            </a:pPr>
            <a:r>
              <a:rPr lang="en-CA" b="1" dirty="0" smtClean="0">
                <a:solidFill>
                  <a:schemeClr val="bg1"/>
                </a:solidFill>
              </a:rPr>
              <a:t>What makes a book? </a:t>
            </a:r>
          </a:p>
          <a:p>
            <a:pPr marL="285750" indent="-285750">
              <a:buFont typeface="Arial" panose="020B0604020202020204" pitchFamily="34" charset="0"/>
              <a:buChar char="•"/>
            </a:pPr>
            <a:endParaRPr lang="en-CA" b="1" dirty="0">
              <a:solidFill>
                <a:schemeClr val="bg1"/>
              </a:solidFill>
            </a:endParaRPr>
          </a:p>
        </p:txBody>
      </p:sp>
      <p:sp>
        <p:nvSpPr>
          <p:cNvPr id="12" name="TextBox 11"/>
          <p:cNvSpPr txBox="1"/>
          <p:nvPr/>
        </p:nvSpPr>
        <p:spPr>
          <a:xfrm>
            <a:off x="5830768" y="2480027"/>
            <a:ext cx="2547936" cy="2862322"/>
          </a:xfrm>
          <a:prstGeom prst="rect">
            <a:avLst/>
          </a:prstGeom>
          <a:noFill/>
        </p:spPr>
        <p:txBody>
          <a:bodyPr wrap="square" rtlCol="0">
            <a:spAutoFit/>
          </a:bodyPr>
          <a:lstStyle/>
          <a:p>
            <a:r>
              <a:rPr lang="en-CA" b="1" dirty="0" smtClean="0"/>
              <a:t>Our Questions:</a:t>
            </a:r>
          </a:p>
          <a:p>
            <a:endParaRPr lang="en-CA" b="1" dirty="0" smtClean="0">
              <a:solidFill>
                <a:schemeClr val="bg1"/>
              </a:solidFill>
            </a:endParaRPr>
          </a:p>
          <a:p>
            <a:pPr marL="285750" indent="-285750">
              <a:buFont typeface="Arial" panose="020B0604020202020204" pitchFamily="34" charset="0"/>
              <a:buChar char="•"/>
            </a:pPr>
            <a:r>
              <a:rPr lang="en-CA" b="1" dirty="0" smtClean="0">
                <a:solidFill>
                  <a:schemeClr val="bg1"/>
                </a:solidFill>
              </a:rPr>
              <a:t>How do we create and write our own stories?</a:t>
            </a:r>
          </a:p>
          <a:p>
            <a:pPr marL="285750" indent="-285750">
              <a:buFont typeface="Arial" panose="020B0604020202020204" pitchFamily="34" charset="0"/>
              <a:buChar char="•"/>
            </a:pPr>
            <a:r>
              <a:rPr lang="en-CA" b="1" dirty="0">
                <a:solidFill>
                  <a:schemeClr val="bg1"/>
                </a:solidFill>
              </a:rPr>
              <a:t>What do the pictures in the books mean?</a:t>
            </a:r>
          </a:p>
          <a:p>
            <a:pPr marL="285750" indent="-285750">
              <a:buFont typeface="Arial" panose="020B0604020202020204" pitchFamily="34" charset="0"/>
              <a:buChar char="•"/>
            </a:pPr>
            <a:r>
              <a:rPr lang="en-CA" b="1" dirty="0">
                <a:solidFill>
                  <a:schemeClr val="bg1"/>
                </a:solidFill>
              </a:rPr>
              <a:t>What makes </a:t>
            </a:r>
            <a:r>
              <a:rPr lang="en-CA" b="1" dirty="0" smtClean="0">
                <a:solidFill>
                  <a:schemeClr val="bg1"/>
                </a:solidFill>
              </a:rPr>
              <a:t>up a story? </a:t>
            </a:r>
            <a:endParaRPr lang="en-CA" b="1" dirty="0">
              <a:solidFill>
                <a:schemeClr val="bg1"/>
              </a:solidFill>
            </a:endParaRPr>
          </a:p>
          <a:p>
            <a:pPr marL="285750" indent="-285750">
              <a:buFont typeface="Arial" panose="020B0604020202020204" pitchFamily="34" charset="0"/>
              <a:buChar char="•"/>
            </a:pPr>
            <a:endParaRPr lang="en-CA" b="1" dirty="0">
              <a:solidFill>
                <a:schemeClr val="bg1"/>
              </a:solidFill>
            </a:endParaRPr>
          </a:p>
        </p:txBody>
      </p:sp>
    </p:spTree>
    <p:extLst>
      <p:ext uri="{BB962C8B-B14F-4D97-AF65-F5344CB8AC3E}">
        <p14:creationId xmlns:p14="http://schemas.microsoft.com/office/powerpoint/2010/main" val="276916838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body" sz="quarter" idx="16"/>
          </p:nvPr>
        </p:nvSpPr>
        <p:spPr/>
        <p:txBody>
          <a:bodyPr>
            <a:noAutofit/>
          </a:bodyPr>
          <a:lstStyle>
            <a:extLst/>
          </a:lstStyle>
          <a:p>
            <a:pPr algn="r"/>
            <a:r>
              <a:rPr lang="en-US" sz="2800" smtClean="0">
                <a:solidFill>
                  <a:schemeClr val="tx1">
                    <a:lumMod val="85000"/>
                    <a:lumOff val="15000"/>
                  </a:schemeClr>
                </a:solidFill>
              </a:rPr>
              <a:t>Let the adventure begin!</a:t>
            </a:r>
            <a:endParaRPr lang="en-US" sz="2800" dirty="0">
              <a:solidFill>
                <a:schemeClr val="tx1">
                  <a:lumMod val="85000"/>
                  <a:lumOff val="15000"/>
                </a:schemeClr>
              </a:solidFill>
            </a:endParaRPr>
          </a:p>
        </p:txBody>
      </p:sp>
      <p:sp>
        <p:nvSpPr>
          <p:cNvPr id="4" name="Rectangle 3"/>
          <p:cNvSpPr>
            <a:spLocks noGrp="1"/>
          </p:cNvSpPr>
          <p:nvPr>
            <p:ph type="body" sz="quarter" idx="17"/>
          </p:nvPr>
        </p:nvSpPr>
        <p:spPr/>
        <p:txBody>
          <a:bodyPr>
            <a:normAutofit/>
          </a:bodyPr>
          <a:lstStyle>
            <a:extLst/>
          </a:lstStyle>
          <a:p>
            <a:r>
              <a:rPr lang="en-US" sz="2400" smtClean="0"/>
              <a:t>The students were so excited to learn more about creating stories! </a:t>
            </a:r>
            <a:endParaRPr lang="en-US" sz="2400" dirty="0"/>
          </a:p>
        </p:txBody>
      </p:sp>
      <p:sp>
        <p:nvSpPr>
          <p:cNvPr id="2" name="Rectangle 1"/>
          <p:cNvSpPr/>
          <p:nvPr/>
        </p:nvSpPr>
        <p:spPr>
          <a:xfrm>
            <a:off x="539552" y="188640"/>
            <a:ext cx="2160240" cy="830997"/>
          </a:xfrm>
          <a:prstGeom prst="rect">
            <a:avLst/>
          </a:prstGeom>
        </p:spPr>
        <p:txBody>
          <a:bodyPr wrap="square">
            <a:spAutoFit/>
          </a:bodyPr>
          <a:lstStyle/>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Phase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Rectangle 4"/>
          <p:cNvSpPr/>
          <p:nvPr/>
        </p:nvSpPr>
        <p:spPr>
          <a:xfrm>
            <a:off x="971600" y="836712"/>
            <a:ext cx="3977564" cy="584775"/>
          </a:xfrm>
          <a:prstGeom prst="rect">
            <a:avLst/>
          </a:prstGeom>
        </p:spPr>
        <p:txBody>
          <a:bodyPr wrap="none">
            <a:spAutoFit/>
          </a:bodyPr>
          <a:lstStyle/>
          <a:p>
            <a:r>
              <a:rPr lang="en-US" sz="3200" dirty="0" smtClean="0"/>
              <a:t>Developing the Project</a:t>
            </a:r>
            <a:endParaRPr lang="en-US" sz="3200" dirty="0"/>
          </a:p>
        </p:txBody>
      </p:sp>
      <p:pic>
        <p:nvPicPr>
          <p:cNvPr id="12" name="Picture Placeholder 11"/>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t="12500" b="12500"/>
          <a:stretch>
            <a:fillRect/>
          </a:stretch>
        </p:blipFill>
        <p:spPr>
          <a:xfrm>
            <a:off x="435609" y="2155304"/>
            <a:ext cx="2209800" cy="2209800"/>
          </a:xfrm>
          <a:prstGeom prst="rect">
            <a:avLst/>
          </a:prstGeom>
          <a:ln>
            <a:noFill/>
          </a:ln>
          <a:effectLst>
            <a:softEdge rad="112500"/>
          </a:effec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0790" y="2132857"/>
            <a:ext cx="2448271" cy="2232247"/>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Placeholder 15"/>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l="12500" r="12500"/>
          <a:stretch>
            <a:fillRect/>
          </a:stretch>
        </p:blipFill>
        <p:spPr>
          <a:prstGeom prst="rect">
            <a:avLst/>
          </a:prstGeom>
          <a:ln>
            <a:noFill/>
          </a:ln>
          <a:effectLst>
            <a:softEdge rad="112500"/>
          </a:effectLst>
        </p:spPr>
      </p:pic>
      <p:sp>
        <p:nvSpPr>
          <p:cNvPr id="6" name="Rectangle 5"/>
          <p:cNvSpPr/>
          <p:nvPr/>
        </p:nvSpPr>
        <p:spPr>
          <a:xfrm>
            <a:off x="7991948" y="0"/>
            <a:ext cx="648072"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26"/>
          </p:nvPr>
        </p:nvPicPr>
        <p:blipFill>
          <a:blip r:embed="rId2" cstate="print">
            <a:extLst>
              <a:ext uri="{28A0092B-C50C-407E-A947-70E740481C1C}">
                <a14:useLocalDpi xmlns:a14="http://schemas.microsoft.com/office/drawing/2010/main" val="0"/>
              </a:ext>
            </a:extLst>
          </a:blip>
          <a:srcRect l="25152" r="25152"/>
          <a:stretch>
            <a:fillRect/>
          </a:stretch>
        </p:blipFill>
        <p:spPr>
          <a:xfrm>
            <a:off x="215846" y="3429000"/>
            <a:ext cx="2070154" cy="3124200"/>
          </a:xfrm>
          <a:prstGeom prst="rect">
            <a:avLst/>
          </a:prstGeom>
          <a:ln>
            <a:noFill/>
          </a:ln>
          <a:effectLst>
            <a:softEdge rad="112500"/>
          </a:effectLst>
        </p:spPr>
      </p:pic>
      <p:pic>
        <p:nvPicPr>
          <p:cNvPr id="21" name="Picture Placeholder 20"/>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a:stretch>
            <a:fillRect/>
          </a:stretch>
        </p:blipFill>
        <p:spPr>
          <a:xfrm>
            <a:off x="5580112" y="4509120"/>
            <a:ext cx="2743200" cy="2057400"/>
          </a:xfrm>
          <a:prstGeom prst="rect">
            <a:avLst/>
          </a:prstGeom>
          <a:ln>
            <a:noFill/>
          </a:ln>
          <a:effectLst>
            <a:softEdge rad="112500"/>
          </a:effectLst>
        </p:spPr>
      </p:pic>
      <p:pic>
        <p:nvPicPr>
          <p:cNvPr id="20" name="Picture Placeholder 19"/>
          <p:cNvPicPr>
            <a:picLocks noGrp="1" noChangeAspect="1"/>
          </p:cNvPicPr>
          <p:nvPr>
            <p:ph type="pic" sz="quarter" idx="28"/>
          </p:nvPr>
        </p:nvPicPr>
        <p:blipFill>
          <a:blip r:embed="rId4" cstate="print">
            <a:extLst>
              <a:ext uri="{28A0092B-C50C-407E-A947-70E740481C1C}">
                <a14:useLocalDpi xmlns:a14="http://schemas.microsoft.com/office/drawing/2010/main" val="0"/>
              </a:ext>
            </a:extLst>
          </a:blip>
          <a:srcRect/>
          <a:stretch>
            <a:fillRect/>
          </a:stretch>
        </p:blipFill>
        <p:spPr>
          <a:xfrm>
            <a:off x="2461672" y="4640798"/>
            <a:ext cx="2743200" cy="2057400"/>
          </a:xfrm>
          <a:prstGeom prst="rect">
            <a:avLst/>
          </a:prstGeom>
          <a:ln>
            <a:noFill/>
          </a:ln>
          <a:effectLst>
            <a:softEdge rad="112500"/>
          </a:effectLst>
        </p:spPr>
      </p:pic>
      <p:sp>
        <p:nvSpPr>
          <p:cNvPr id="6" name="Rectangle 5"/>
          <p:cNvSpPr/>
          <p:nvPr/>
        </p:nvSpPr>
        <p:spPr>
          <a:xfrm>
            <a:off x="1736154" y="260648"/>
            <a:ext cx="4951612" cy="584775"/>
          </a:xfrm>
          <a:prstGeom prst="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3200" dirty="0" smtClean="0">
                <a:solidFill>
                  <a:schemeClr val="bg1"/>
                </a:solidFill>
              </a:rPr>
              <a:t>Materials and the Classroom</a:t>
            </a:r>
            <a:endParaRPr lang="en-US" sz="3200" dirty="0">
              <a:solidFill>
                <a:schemeClr val="bg1"/>
              </a:solidFill>
            </a:endParaRPr>
          </a:p>
        </p:txBody>
      </p:sp>
      <p:pic>
        <p:nvPicPr>
          <p:cNvPr id="19" name="Picture Placeholder 18"/>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25152" r="25152"/>
          <a:stretch>
            <a:fillRect/>
          </a:stretch>
        </p:blipFill>
        <p:spPr>
          <a:xfrm>
            <a:off x="6156176" y="1268760"/>
            <a:ext cx="2070154" cy="3124200"/>
          </a:xfrm>
          <a:prstGeom prst="rect">
            <a:avLst/>
          </a:prstGeom>
          <a:ln>
            <a:noFill/>
          </a:ln>
          <a:effectLst>
            <a:softEdge rad="112500"/>
          </a:effectLst>
        </p:spPr>
      </p:pic>
      <p:pic>
        <p:nvPicPr>
          <p:cNvPr id="23" name="Picture Placeholder 22"/>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a:stretch>
            <a:fillRect/>
          </a:stretch>
        </p:blipFill>
        <p:spPr>
          <a:xfrm>
            <a:off x="0" y="1196752"/>
            <a:ext cx="2565648" cy="2068252"/>
          </a:xfrm>
          <a:prstGeom prst="rect">
            <a:avLst/>
          </a:prstGeom>
          <a:ln>
            <a:noFill/>
          </a:ln>
          <a:effectLst>
            <a:softEdge rad="112500"/>
          </a:effectLst>
        </p:spPr>
      </p:pic>
      <p:sp>
        <p:nvSpPr>
          <p:cNvPr id="24" name="TextBox 23"/>
          <p:cNvSpPr txBox="1"/>
          <p:nvPr/>
        </p:nvSpPr>
        <p:spPr>
          <a:xfrm>
            <a:off x="2483768" y="980728"/>
            <a:ext cx="3672408" cy="2308324"/>
          </a:xfrm>
          <a:prstGeom prst="rect">
            <a:avLst/>
          </a:prstGeom>
          <a:noFill/>
        </p:spPr>
        <p:txBody>
          <a:bodyPr wrap="square" rtlCol="0">
            <a:spAutoFit/>
          </a:bodyPr>
          <a:lstStyle/>
          <a:p>
            <a:r>
              <a:rPr lang="en-US" b="1" dirty="0"/>
              <a:t>Materials</a:t>
            </a:r>
            <a:r>
              <a:rPr lang="en-US" dirty="0"/>
              <a:t>: There were a variety of items available for the students to create stories with. They could choose from different colors of paper, scissors, different writing tools, staplers, stencils, tape and whiteout.  </a:t>
            </a:r>
            <a:endParaRPr lang="en-US" dirty="0" smtClean="0"/>
          </a:p>
          <a:p>
            <a:endParaRPr lang="en-CA" dirty="0"/>
          </a:p>
        </p:txBody>
      </p:sp>
      <p:sp>
        <p:nvSpPr>
          <p:cNvPr id="2" name="Rectangle 1"/>
          <p:cNvSpPr/>
          <p:nvPr/>
        </p:nvSpPr>
        <p:spPr>
          <a:xfrm>
            <a:off x="2483768" y="2886472"/>
            <a:ext cx="3672408" cy="1754326"/>
          </a:xfrm>
          <a:prstGeom prst="rect">
            <a:avLst/>
          </a:prstGeom>
        </p:spPr>
        <p:txBody>
          <a:bodyPr wrap="square">
            <a:spAutoFit/>
          </a:bodyPr>
          <a:lstStyle/>
          <a:p>
            <a:r>
              <a:rPr lang="en-US" b="1" dirty="0"/>
              <a:t>Classroom</a:t>
            </a:r>
            <a:r>
              <a:rPr lang="en-US" dirty="0"/>
              <a:t>: All </a:t>
            </a:r>
            <a:r>
              <a:rPr lang="en-US" dirty="0" smtClean="0"/>
              <a:t>the story creating </a:t>
            </a:r>
            <a:r>
              <a:rPr lang="en-US" dirty="0"/>
              <a:t>materials were accessible </a:t>
            </a:r>
            <a:r>
              <a:rPr lang="en-US" dirty="0" smtClean="0"/>
              <a:t>for </a:t>
            </a:r>
            <a:r>
              <a:rPr lang="en-US" dirty="0"/>
              <a:t>the </a:t>
            </a:r>
            <a:r>
              <a:rPr lang="en-US" dirty="0" smtClean="0"/>
              <a:t>students at all times. </a:t>
            </a:r>
            <a:r>
              <a:rPr lang="en-US" dirty="0"/>
              <a:t>Students usually collected what they needed to create their story and worked in various areas around the room.</a:t>
            </a:r>
          </a:p>
        </p:txBody>
      </p:sp>
    </p:spTree>
    <p:extLst>
      <p:ext uri="{BB962C8B-B14F-4D97-AF65-F5344CB8AC3E}">
        <p14:creationId xmlns:p14="http://schemas.microsoft.com/office/powerpoint/2010/main" val="341443861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a:spLocks noGrp="1"/>
          </p:cNvSpPr>
          <p:nvPr>
            <p:ph type="body" sz="quarter" idx="11"/>
          </p:nvPr>
        </p:nvSpPr>
        <p:spPr>
          <a:xfrm>
            <a:off x="5769985" y="4653136"/>
            <a:ext cx="2382406" cy="1562800"/>
          </a:xfrm>
        </p:spPr>
        <p:txBody>
          <a:bodyPr>
            <a:normAutofit lnSpcReduction="10000"/>
          </a:bodyPr>
          <a:lstStyle>
            <a:extLst/>
          </a:lstStyle>
          <a:p>
            <a:r>
              <a:rPr lang="en-CA" dirty="0" smtClean="0">
                <a:solidFill>
                  <a:schemeClr val="tx1"/>
                </a:solidFill>
              </a:rPr>
              <a:t>Next </a:t>
            </a:r>
            <a:r>
              <a:rPr lang="en-CA" dirty="0">
                <a:solidFill>
                  <a:schemeClr val="tx1"/>
                </a:solidFill>
              </a:rPr>
              <a:t>we went on a trip to the library to research and learn more about </a:t>
            </a:r>
            <a:r>
              <a:rPr lang="en-CA" dirty="0" smtClean="0">
                <a:solidFill>
                  <a:schemeClr val="tx1"/>
                </a:solidFill>
              </a:rPr>
              <a:t>books and stories</a:t>
            </a:r>
            <a:r>
              <a:rPr lang="en-CA" dirty="0">
                <a:solidFill>
                  <a:schemeClr val="tx1"/>
                </a:solidFill>
              </a:rPr>
              <a:t>. </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4077072"/>
            <a:ext cx="3096344" cy="23222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6201" r="16201"/>
          <a:stretch>
            <a:fillRect/>
          </a:stretch>
        </p:blipFill>
        <p:spPr>
          <a:xfrm>
            <a:off x="323528" y="674008"/>
            <a:ext cx="2611016" cy="28969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9545" y="1077464"/>
            <a:ext cx="2409732" cy="32129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3203848" y="1412776"/>
            <a:ext cx="2304256" cy="2246769"/>
          </a:xfrm>
          <a:prstGeom prst="rect">
            <a:avLst/>
          </a:prstGeom>
        </p:spPr>
        <p:txBody>
          <a:bodyPr wrap="square">
            <a:spAutoFit/>
          </a:bodyPr>
          <a:lstStyle/>
          <a:p>
            <a:r>
              <a:rPr lang="en-CA" sz="2000" dirty="0" smtClean="0"/>
              <a:t>To learn more about creating stories we began by investigating what makes up a story in  our classroom books. </a:t>
            </a:r>
          </a:p>
        </p:txBody>
      </p:sp>
      <p:sp>
        <p:nvSpPr>
          <p:cNvPr id="9" name="Rectangle 8"/>
          <p:cNvSpPr/>
          <p:nvPr/>
        </p:nvSpPr>
        <p:spPr>
          <a:xfrm>
            <a:off x="3419872" y="89233"/>
            <a:ext cx="4639347" cy="584775"/>
          </a:xfrm>
          <a:prstGeom prst="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3200" dirty="0" smtClean="0">
                <a:solidFill>
                  <a:schemeClr val="bg1"/>
                </a:solidFill>
              </a:rPr>
              <a:t>Research and Investigation</a:t>
            </a:r>
            <a:endParaRPr lang="en-US" sz="3200" dirty="0">
              <a:solidFill>
                <a:schemeClr val="bg1"/>
              </a:solidFill>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ontempPhoto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242D160-7931-4D5E-A35B-EF7771E30B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ContempPhotoAlbum</Template>
  <TotalTime>0</TotalTime>
  <Words>2107</Words>
  <Application>Microsoft Office PowerPoint</Application>
  <PresentationFormat>On-screen Show (4:3)</PresentationFormat>
  <Paragraphs>163</Paragraphs>
  <Slides>24</Slides>
  <Notes>5</Notes>
  <HiddenSlides>0</HiddenSlides>
  <MMClips>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ContempPhotoAlbum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2014-04-08T02:12:15Z</dcterms:created>
  <dcterms:modified xsi:type="dcterms:W3CDTF">2014-06-17T17:49:25Z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TC101769259990</vt:lpwstr>
  </property>
</Properties>
</file>