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8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461" y="-1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3E7A30-B7B0-4B50-B053-650BFD32821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954CE22-6E50-47A7-ACA3-5516ABA606C6}">
      <dgm:prSet phldrT="[Text]"/>
      <dgm:spPr/>
      <dgm:t>
        <a:bodyPr/>
        <a:lstStyle/>
        <a:p>
          <a:endParaRPr lang="en-US" dirty="0"/>
        </a:p>
      </dgm:t>
    </dgm:pt>
    <dgm:pt modelId="{BCD5D1D6-742B-4D35-B19E-F84B0B0002E1}" type="parTrans" cxnId="{96FDE079-E9FE-43E5-8FB1-B8C6003CA5B0}">
      <dgm:prSet/>
      <dgm:spPr/>
      <dgm:t>
        <a:bodyPr/>
        <a:lstStyle/>
        <a:p>
          <a:endParaRPr lang="en-US"/>
        </a:p>
      </dgm:t>
    </dgm:pt>
    <dgm:pt modelId="{D36FBE0E-D74D-4074-AD3B-23C9230688B4}" type="sibTrans" cxnId="{96FDE079-E9FE-43E5-8FB1-B8C6003CA5B0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E84392D8-EE06-4D5D-95DB-E3023974D7EC}" type="pres">
      <dgm:prSet presAssocID="{9F3E7A30-B7B0-4B50-B053-650BFD328213}" presName="Name0" presStyleCnt="0">
        <dgm:presLayoutVars>
          <dgm:chMax val="7"/>
          <dgm:chPref val="7"/>
          <dgm:dir/>
        </dgm:presLayoutVars>
      </dgm:prSet>
      <dgm:spPr/>
    </dgm:pt>
    <dgm:pt modelId="{71917879-221F-4940-B836-58FCF5A1AF77}" type="pres">
      <dgm:prSet presAssocID="{9F3E7A30-B7B0-4B50-B053-650BFD328213}" presName="Name1" presStyleCnt="0"/>
      <dgm:spPr/>
    </dgm:pt>
    <dgm:pt modelId="{27494223-B635-49DF-A7FE-7FD25C4F0367}" type="pres">
      <dgm:prSet presAssocID="{D36FBE0E-D74D-4074-AD3B-23C9230688B4}" presName="picture_1" presStyleCnt="0"/>
      <dgm:spPr/>
    </dgm:pt>
    <dgm:pt modelId="{AA88A2D9-509C-40EB-9BA3-085C04AFEE78}" type="pres">
      <dgm:prSet presAssocID="{D36FBE0E-D74D-4074-AD3B-23C9230688B4}" presName="pictureRepeatNode" presStyleLbl="alignImgPlace1" presStyleIdx="0" presStyleCnt="1" custScaleX="200000" custScaleY="210752" custLinFactNeighborX="-43070" custLinFactNeighborY="15444"/>
      <dgm:spPr/>
      <dgm:t>
        <a:bodyPr/>
        <a:lstStyle/>
        <a:p>
          <a:endParaRPr lang="en-US"/>
        </a:p>
      </dgm:t>
    </dgm:pt>
    <dgm:pt modelId="{DFB6066E-4359-4AF8-8CD8-0DF192D2C06C}" type="pres">
      <dgm:prSet presAssocID="{9954CE22-6E50-47A7-ACA3-5516ABA606C6}" presName="text_1" presStyleLbl="node1" presStyleIdx="0" presStyleCnt="0" custFlipHor="1" custScaleX="72055" custScaleY="57768" custLinFactNeighborX="4758" custLinFactNeighborY="-186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FDE079-E9FE-43E5-8FB1-B8C6003CA5B0}" srcId="{9F3E7A30-B7B0-4B50-B053-650BFD328213}" destId="{9954CE22-6E50-47A7-ACA3-5516ABA606C6}" srcOrd="0" destOrd="0" parTransId="{BCD5D1D6-742B-4D35-B19E-F84B0B0002E1}" sibTransId="{D36FBE0E-D74D-4074-AD3B-23C9230688B4}"/>
    <dgm:cxn modelId="{65043CDB-E84B-4117-9095-A50F8D86446C}" type="presOf" srcId="{D36FBE0E-D74D-4074-AD3B-23C9230688B4}" destId="{AA88A2D9-509C-40EB-9BA3-085C04AFEE78}" srcOrd="0" destOrd="0" presId="urn:microsoft.com/office/officeart/2008/layout/CircularPictureCallout"/>
    <dgm:cxn modelId="{66400004-EE94-4D71-B467-D4DB4D932F99}" type="presOf" srcId="{9954CE22-6E50-47A7-ACA3-5516ABA606C6}" destId="{DFB6066E-4359-4AF8-8CD8-0DF192D2C06C}" srcOrd="0" destOrd="0" presId="urn:microsoft.com/office/officeart/2008/layout/CircularPictureCallout"/>
    <dgm:cxn modelId="{F27149B0-652C-42EE-BA95-AFB05466DB32}" type="presOf" srcId="{9F3E7A30-B7B0-4B50-B053-650BFD328213}" destId="{E84392D8-EE06-4D5D-95DB-E3023974D7EC}" srcOrd="0" destOrd="0" presId="urn:microsoft.com/office/officeart/2008/layout/CircularPictureCallout"/>
    <dgm:cxn modelId="{CF2BA19B-E7A7-4607-8DF3-F33852A9D349}" type="presParOf" srcId="{E84392D8-EE06-4D5D-95DB-E3023974D7EC}" destId="{71917879-221F-4940-B836-58FCF5A1AF77}" srcOrd="0" destOrd="0" presId="urn:microsoft.com/office/officeart/2008/layout/CircularPictureCallout"/>
    <dgm:cxn modelId="{BCDCC7F1-A156-453D-96C6-30EF79135AB1}" type="presParOf" srcId="{71917879-221F-4940-B836-58FCF5A1AF77}" destId="{27494223-B635-49DF-A7FE-7FD25C4F0367}" srcOrd="0" destOrd="0" presId="urn:microsoft.com/office/officeart/2008/layout/CircularPictureCallout"/>
    <dgm:cxn modelId="{1744DB89-C192-46A1-9F1A-D12A761FCD95}" type="presParOf" srcId="{27494223-B635-49DF-A7FE-7FD25C4F0367}" destId="{AA88A2D9-509C-40EB-9BA3-085C04AFEE78}" srcOrd="0" destOrd="0" presId="urn:microsoft.com/office/officeart/2008/layout/CircularPictureCallout"/>
    <dgm:cxn modelId="{792AD1DC-8683-4AC0-AC44-B8B9B960224C}" type="presParOf" srcId="{71917879-221F-4940-B836-58FCF5A1AF77}" destId="{DFB6066E-4359-4AF8-8CD8-0DF192D2C06C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163AA6-DCB4-474C-96DE-87BD94778BC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E825795C-AE9C-43C1-A8E8-186D8556EEE7}">
      <dgm:prSet phldrT="[Text]"/>
      <dgm:spPr/>
      <dgm:t>
        <a:bodyPr/>
        <a:lstStyle/>
        <a:p>
          <a:endParaRPr lang="en-US" dirty="0"/>
        </a:p>
      </dgm:t>
    </dgm:pt>
    <dgm:pt modelId="{9F3A351D-3628-4696-B356-8B8075E39D50}" type="parTrans" cxnId="{C506F766-BFC1-463D-9969-E386E178C800}">
      <dgm:prSet/>
      <dgm:spPr/>
      <dgm:t>
        <a:bodyPr/>
        <a:lstStyle/>
        <a:p>
          <a:endParaRPr lang="en-US"/>
        </a:p>
      </dgm:t>
    </dgm:pt>
    <dgm:pt modelId="{3E6158A3-C5EB-4AE6-B460-FEEA27EF3AF0}" type="sibTrans" cxnId="{C506F766-BFC1-463D-9969-E386E178C800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022924A3-B772-4207-B9CC-D06409E1A14F}" type="pres">
      <dgm:prSet presAssocID="{BB163AA6-DCB4-474C-96DE-87BD94778BC2}" presName="Name0" presStyleCnt="0">
        <dgm:presLayoutVars>
          <dgm:chMax val="7"/>
          <dgm:chPref val="7"/>
          <dgm:dir/>
        </dgm:presLayoutVars>
      </dgm:prSet>
      <dgm:spPr/>
    </dgm:pt>
    <dgm:pt modelId="{F90813F3-354D-4210-A653-E143244DC353}" type="pres">
      <dgm:prSet presAssocID="{BB163AA6-DCB4-474C-96DE-87BD94778BC2}" presName="Name1" presStyleCnt="0"/>
      <dgm:spPr/>
    </dgm:pt>
    <dgm:pt modelId="{C47D8C57-637C-4365-8298-6DC63662A34A}" type="pres">
      <dgm:prSet presAssocID="{3E6158A3-C5EB-4AE6-B460-FEEA27EF3AF0}" presName="picture_1" presStyleCnt="0"/>
      <dgm:spPr/>
    </dgm:pt>
    <dgm:pt modelId="{AE572F72-3FEF-4064-9659-471F60FC4DE4}" type="pres">
      <dgm:prSet presAssocID="{3E6158A3-C5EB-4AE6-B460-FEEA27EF3AF0}" presName="pictureRepeatNode" presStyleLbl="alignImgPlace1" presStyleIdx="0" presStyleCnt="1" custScaleX="166152" custScaleY="164297" custLinFactNeighborY="13427"/>
      <dgm:spPr/>
      <dgm:t>
        <a:bodyPr/>
        <a:lstStyle/>
        <a:p>
          <a:endParaRPr lang="en-US"/>
        </a:p>
      </dgm:t>
    </dgm:pt>
    <dgm:pt modelId="{5AFE15DE-3B36-4BA4-9D19-650F709EDBA1}" type="pres">
      <dgm:prSet presAssocID="{E825795C-AE9C-43C1-A8E8-186D8556EEE7}" presName="text_1" presStyleLbl="node1" presStyleIdx="0" presStyleCnt="0" custScaleX="157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06F766-BFC1-463D-9969-E386E178C800}" srcId="{BB163AA6-DCB4-474C-96DE-87BD94778BC2}" destId="{E825795C-AE9C-43C1-A8E8-186D8556EEE7}" srcOrd="0" destOrd="0" parTransId="{9F3A351D-3628-4696-B356-8B8075E39D50}" sibTransId="{3E6158A3-C5EB-4AE6-B460-FEEA27EF3AF0}"/>
    <dgm:cxn modelId="{5DC58F3A-D024-4A7A-A9F2-49FBE7995D32}" type="presOf" srcId="{3E6158A3-C5EB-4AE6-B460-FEEA27EF3AF0}" destId="{AE572F72-3FEF-4064-9659-471F60FC4DE4}" srcOrd="0" destOrd="0" presId="urn:microsoft.com/office/officeart/2008/layout/CircularPictureCallout"/>
    <dgm:cxn modelId="{B419735C-79DA-4E75-A2C8-74CE498B7C1F}" type="presOf" srcId="{BB163AA6-DCB4-474C-96DE-87BD94778BC2}" destId="{022924A3-B772-4207-B9CC-D06409E1A14F}" srcOrd="0" destOrd="0" presId="urn:microsoft.com/office/officeart/2008/layout/CircularPictureCallout"/>
    <dgm:cxn modelId="{3AE39F06-E7F2-4F38-9520-7FF67FFF9F88}" type="presOf" srcId="{E825795C-AE9C-43C1-A8E8-186D8556EEE7}" destId="{5AFE15DE-3B36-4BA4-9D19-650F709EDBA1}" srcOrd="0" destOrd="0" presId="urn:microsoft.com/office/officeart/2008/layout/CircularPictureCallout"/>
    <dgm:cxn modelId="{9548FD16-95B3-494F-A000-8D25B2B740EA}" type="presParOf" srcId="{022924A3-B772-4207-B9CC-D06409E1A14F}" destId="{F90813F3-354D-4210-A653-E143244DC353}" srcOrd="0" destOrd="0" presId="urn:microsoft.com/office/officeart/2008/layout/CircularPictureCallout"/>
    <dgm:cxn modelId="{AC9D611B-B73D-49D8-8458-BDAE645146FB}" type="presParOf" srcId="{F90813F3-354D-4210-A653-E143244DC353}" destId="{C47D8C57-637C-4365-8298-6DC63662A34A}" srcOrd="0" destOrd="0" presId="urn:microsoft.com/office/officeart/2008/layout/CircularPictureCallout"/>
    <dgm:cxn modelId="{7D4262E6-6EB1-4680-A2CE-CCAB6B7E17AE}" type="presParOf" srcId="{C47D8C57-637C-4365-8298-6DC63662A34A}" destId="{AE572F72-3FEF-4064-9659-471F60FC4DE4}" srcOrd="0" destOrd="0" presId="urn:microsoft.com/office/officeart/2008/layout/CircularPictureCallout"/>
    <dgm:cxn modelId="{92402598-C5E8-4682-9836-6BC715123989}" type="presParOf" srcId="{F90813F3-354D-4210-A653-E143244DC353}" destId="{5AFE15DE-3B36-4BA4-9D19-650F709EDBA1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44CD5C-4A23-4184-8432-0EACF028FF5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84E2050D-BE3F-46D9-B4E0-610B9126EB94}">
      <dgm:prSet phldrT="[Text]"/>
      <dgm:spPr/>
      <dgm:t>
        <a:bodyPr/>
        <a:lstStyle/>
        <a:p>
          <a:endParaRPr lang="en-US" dirty="0" smtClean="0"/>
        </a:p>
        <a:p>
          <a:endParaRPr lang="en-US" dirty="0" smtClean="0"/>
        </a:p>
        <a:p>
          <a:endParaRPr lang="en-US" dirty="0" smtClean="0"/>
        </a:p>
        <a:p>
          <a:endParaRPr lang="en-US" dirty="0" smtClean="0"/>
        </a:p>
        <a:p>
          <a:endParaRPr lang="en-US" dirty="0" smtClean="0"/>
        </a:p>
        <a:p>
          <a:endParaRPr lang="en-US" dirty="0" smtClean="0"/>
        </a:p>
        <a:p>
          <a:endParaRPr lang="en-US" dirty="0" smtClean="0"/>
        </a:p>
        <a:p>
          <a:endParaRPr lang="en-US" dirty="0" smtClean="0"/>
        </a:p>
        <a:p>
          <a:endParaRPr lang="en-US" dirty="0"/>
        </a:p>
      </dgm:t>
    </dgm:pt>
    <dgm:pt modelId="{E8F8C2F1-BEB0-4FCC-92B8-E3C92232AA91}" type="parTrans" cxnId="{9C4EFDDF-E6BC-4CF5-A347-02B383F3BDF5}">
      <dgm:prSet/>
      <dgm:spPr/>
      <dgm:t>
        <a:bodyPr/>
        <a:lstStyle/>
        <a:p>
          <a:endParaRPr lang="en-US"/>
        </a:p>
      </dgm:t>
    </dgm:pt>
    <dgm:pt modelId="{16360B5F-98DC-422C-BA49-30721EE4448C}" type="sibTrans" cxnId="{9C4EFDDF-E6BC-4CF5-A347-02B383F3BDF5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9E6E877B-4357-4287-8E18-340746616D68}" type="pres">
      <dgm:prSet presAssocID="{C344CD5C-4A23-4184-8432-0EACF028FF58}" presName="Name0" presStyleCnt="0">
        <dgm:presLayoutVars>
          <dgm:chMax val="7"/>
          <dgm:chPref val="7"/>
          <dgm:dir/>
        </dgm:presLayoutVars>
      </dgm:prSet>
      <dgm:spPr/>
    </dgm:pt>
    <dgm:pt modelId="{01DE1C6D-640D-479D-BF3C-9540B958137E}" type="pres">
      <dgm:prSet presAssocID="{C344CD5C-4A23-4184-8432-0EACF028FF58}" presName="Name1" presStyleCnt="0"/>
      <dgm:spPr/>
    </dgm:pt>
    <dgm:pt modelId="{3D02D99E-838D-488E-996F-9B3F36EAEF41}" type="pres">
      <dgm:prSet presAssocID="{16360B5F-98DC-422C-BA49-30721EE4448C}" presName="picture_1" presStyleCnt="0"/>
      <dgm:spPr/>
    </dgm:pt>
    <dgm:pt modelId="{113E7AB2-E9D4-4317-A654-6553EF047A21}" type="pres">
      <dgm:prSet presAssocID="{16360B5F-98DC-422C-BA49-30721EE4448C}" presName="pictureRepeatNode" presStyleLbl="alignImgPlace1" presStyleIdx="0" presStyleCnt="1" custScaleX="200000" custScaleY="204041" custLinFactNeighborY="12626"/>
      <dgm:spPr/>
      <dgm:t>
        <a:bodyPr/>
        <a:lstStyle/>
        <a:p>
          <a:endParaRPr lang="en-US"/>
        </a:p>
      </dgm:t>
    </dgm:pt>
    <dgm:pt modelId="{F1756F1D-D743-4D05-BF8C-F3E3128EA5D8}" type="pres">
      <dgm:prSet presAssocID="{84E2050D-BE3F-46D9-B4E0-610B9126EB94}" presName="text_1" presStyleLbl="node1" presStyleIdx="0" presStyleCnt="0" custFlipVert="1" custFlipHor="1" custScaleX="26042" custScaleY="538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4EFDDF-E6BC-4CF5-A347-02B383F3BDF5}" srcId="{C344CD5C-4A23-4184-8432-0EACF028FF58}" destId="{84E2050D-BE3F-46D9-B4E0-610B9126EB94}" srcOrd="0" destOrd="0" parTransId="{E8F8C2F1-BEB0-4FCC-92B8-E3C92232AA91}" sibTransId="{16360B5F-98DC-422C-BA49-30721EE4448C}"/>
    <dgm:cxn modelId="{95AA1D70-74F5-4E87-95CB-0A6789A16E96}" type="presOf" srcId="{84E2050D-BE3F-46D9-B4E0-610B9126EB94}" destId="{F1756F1D-D743-4D05-BF8C-F3E3128EA5D8}" srcOrd="0" destOrd="0" presId="urn:microsoft.com/office/officeart/2008/layout/CircularPictureCallout"/>
    <dgm:cxn modelId="{5A904A8E-C637-4D03-8B24-C437D921C4DD}" type="presOf" srcId="{16360B5F-98DC-422C-BA49-30721EE4448C}" destId="{113E7AB2-E9D4-4317-A654-6553EF047A21}" srcOrd="0" destOrd="0" presId="urn:microsoft.com/office/officeart/2008/layout/CircularPictureCallout"/>
    <dgm:cxn modelId="{08C2610B-B305-410A-BD45-4917BC735DE1}" type="presOf" srcId="{C344CD5C-4A23-4184-8432-0EACF028FF58}" destId="{9E6E877B-4357-4287-8E18-340746616D68}" srcOrd="0" destOrd="0" presId="urn:microsoft.com/office/officeart/2008/layout/CircularPictureCallout"/>
    <dgm:cxn modelId="{D55FECA3-0DFD-425E-8F28-F55F3F82155E}" type="presParOf" srcId="{9E6E877B-4357-4287-8E18-340746616D68}" destId="{01DE1C6D-640D-479D-BF3C-9540B958137E}" srcOrd="0" destOrd="0" presId="urn:microsoft.com/office/officeart/2008/layout/CircularPictureCallout"/>
    <dgm:cxn modelId="{86BFCEFC-4C02-4990-96E6-5B0F868503DC}" type="presParOf" srcId="{01DE1C6D-640D-479D-BF3C-9540B958137E}" destId="{3D02D99E-838D-488E-996F-9B3F36EAEF41}" srcOrd="0" destOrd="0" presId="urn:microsoft.com/office/officeart/2008/layout/CircularPictureCallout"/>
    <dgm:cxn modelId="{3962661F-0F8C-4B44-BEE9-37A9C765447C}" type="presParOf" srcId="{3D02D99E-838D-488E-996F-9B3F36EAEF41}" destId="{113E7AB2-E9D4-4317-A654-6553EF047A21}" srcOrd="0" destOrd="0" presId="urn:microsoft.com/office/officeart/2008/layout/CircularPictureCallout"/>
    <dgm:cxn modelId="{E0FF13C5-ED82-4995-A646-EE46454BE7FD}" type="presParOf" srcId="{01DE1C6D-640D-479D-BF3C-9540B958137E}" destId="{F1756F1D-D743-4D05-BF8C-F3E3128EA5D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35563B-7322-4C85-AC55-B0898CDA29A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1FE4B092-2732-4851-8FF0-AC03EF7FA6C9}">
      <dgm:prSet phldrT="[Text]"/>
      <dgm:spPr/>
      <dgm:t>
        <a:bodyPr/>
        <a:lstStyle/>
        <a:p>
          <a:endParaRPr lang="en-US" dirty="0" smtClean="0"/>
        </a:p>
        <a:p>
          <a:endParaRPr lang="en-US" dirty="0" smtClean="0"/>
        </a:p>
        <a:p>
          <a:endParaRPr lang="en-US" dirty="0" smtClean="0"/>
        </a:p>
        <a:p>
          <a:endParaRPr lang="en-US" dirty="0"/>
        </a:p>
      </dgm:t>
    </dgm:pt>
    <dgm:pt modelId="{B7652C67-3BAA-43DF-B8B4-53A8212C2A48}" type="parTrans" cxnId="{5C3BE8BA-A451-46AC-8125-124680F2B32D}">
      <dgm:prSet/>
      <dgm:spPr/>
      <dgm:t>
        <a:bodyPr/>
        <a:lstStyle/>
        <a:p>
          <a:endParaRPr lang="en-US"/>
        </a:p>
      </dgm:t>
    </dgm:pt>
    <dgm:pt modelId="{17F4626B-6B92-4E3D-A9E8-D6CFEF484738}" type="sibTrans" cxnId="{5C3BE8BA-A451-46AC-8125-124680F2B32D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0BCAE0B3-853E-47D4-956C-E83F6AF48F6E}" type="pres">
      <dgm:prSet presAssocID="{9B35563B-7322-4C85-AC55-B0898CDA29AF}" presName="Name0" presStyleCnt="0">
        <dgm:presLayoutVars>
          <dgm:chMax val="7"/>
          <dgm:chPref val="7"/>
          <dgm:dir/>
        </dgm:presLayoutVars>
      </dgm:prSet>
      <dgm:spPr/>
    </dgm:pt>
    <dgm:pt modelId="{B467AC50-B327-4437-99E8-CD2628F5BB03}" type="pres">
      <dgm:prSet presAssocID="{9B35563B-7322-4C85-AC55-B0898CDA29AF}" presName="Name1" presStyleCnt="0"/>
      <dgm:spPr/>
    </dgm:pt>
    <dgm:pt modelId="{FA21A963-97A3-459C-BB8E-EB8B7C459679}" type="pres">
      <dgm:prSet presAssocID="{17F4626B-6B92-4E3D-A9E8-D6CFEF484738}" presName="picture_1" presStyleCnt="0"/>
      <dgm:spPr/>
    </dgm:pt>
    <dgm:pt modelId="{85FF1E95-85EE-45A0-B0E8-2A17E04A9930}" type="pres">
      <dgm:prSet presAssocID="{17F4626B-6B92-4E3D-A9E8-D6CFEF484738}" presName="pictureRepeatNode" presStyleLbl="alignImgPlace1" presStyleIdx="0" presStyleCnt="1" custScaleX="200000" custScaleY="212317" custLinFactNeighborX="6452" custLinFactNeighborY="-6452"/>
      <dgm:spPr/>
      <dgm:t>
        <a:bodyPr/>
        <a:lstStyle/>
        <a:p>
          <a:endParaRPr lang="en-US"/>
        </a:p>
      </dgm:t>
    </dgm:pt>
    <dgm:pt modelId="{3E689CD8-BBEC-4B7E-A0FA-3FBC414B2CA0}" type="pres">
      <dgm:prSet presAssocID="{1FE4B092-2732-4851-8FF0-AC03EF7FA6C9}" presName="text_1" presStyleLbl="node1" presStyleIdx="0" presStyleCnt="0" custFlipVert="0" custFlipHor="1" custScaleX="97130" custScaleY="532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3BE8BA-A451-46AC-8125-124680F2B32D}" srcId="{9B35563B-7322-4C85-AC55-B0898CDA29AF}" destId="{1FE4B092-2732-4851-8FF0-AC03EF7FA6C9}" srcOrd="0" destOrd="0" parTransId="{B7652C67-3BAA-43DF-B8B4-53A8212C2A48}" sibTransId="{17F4626B-6B92-4E3D-A9E8-D6CFEF484738}"/>
    <dgm:cxn modelId="{F46711E3-D9CF-46F3-8EFE-3F984BB09DBD}" type="presOf" srcId="{17F4626B-6B92-4E3D-A9E8-D6CFEF484738}" destId="{85FF1E95-85EE-45A0-B0E8-2A17E04A9930}" srcOrd="0" destOrd="0" presId="urn:microsoft.com/office/officeart/2008/layout/CircularPictureCallout"/>
    <dgm:cxn modelId="{5D3FEFA7-7C53-438B-B489-3CEE9F329E1D}" type="presOf" srcId="{1FE4B092-2732-4851-8FF0-AC03EF7FA6C9}" destId="{3E689CD8-BBEC-4B7E-A0FA-3FBC414B2CA0}" srcOrd="0" destOrd="0" presId="urn:microsoft.com/office/officeart/2008/layout/CircularPictureCallout"/>
    <dgm:cxn modelId="{FE5D86F0-174D-4B21-AA54-D8A2AFF10139}" type="presOf" srcId="{9B35563B-7322-4C85-AC55-B0898CDA29AF}" destId="{0BCAE0B3-853E-47D4-956C-E83F6AF48F6E}" srcOrd="0" destOrd="0" presId="urn:microsoft.com/office/officeart/2008/layout/CircularPictureCallout"/>
    <dgm:cxn modelId="{01653E74-D21B-4B0A-9F9A-61EB0AF56A57}" type="presParOf" srcId="{0BCAE0B3-853E-47D4-956C-E83F6AF48F6E}" destId="{B467AC50-B327-4437-99E8-CD2628F5BB03}" srcOrd="0" destOrd="0" presId="urn:microsoft.com/office/officeart/2008/layout/CircularPictureCallout"/>
    <dgm:cxn modelId="{8637411D-0033-41B7-A07B-90FB6D69272B}" type="presParOf" srcId="{B467AC50-B327-4437-99E8-CD2628F5BB03}" destId="{FA21A963-97A3-459C-BB8E-EB8B7C459679}" srcOrd="0" destOrd="0" presId="urn:microsoft.com/office/officeart/2008/layout/CircularPictureCallout"/>
    <dgm:cxn modelId="{95F7B504-7183-4EF4-B8FC-4BCE81D44942}" type="presParOf" srcId="{FA21A963-97A3-459C-BB8E-EB8B7C459679}" destId="{85FF1E95-85EE-45A0-B0E8-2A17E04A9930}" srcOrd="0" destOrd="0" presId="urn:microsoft.com/office/officeart/2008/layout/CircularPictureCallout"/>
    <dgm:cxn modelId="{816B3A4F-284B-4282-821A-27B2FE8FEDA7}" type="presParOf" srcId="{B467AC50-B327-4437-99E8-CD2628F5BB03}" destId="{3E689CD8-BBEC-4B7E-A0FA-3FBC414B2CA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7BF1AF-4267-454B-BF8F-B096726F947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68C4320E-8913-476C-A3C5-803DEAE37126}">
      <dgm:prSet phldrT="[Text]"/>
      <dgm:spPr/>
      <dgm:t>
        <a:bodyPr/>
        <a:lstStyle/>
        <a:p>
          <a:endParaRPr lang="en-US" dirty="0" smtClean="0"/>
        </a:p>
        <a:p>
          <a:endParaRPr lang="en-US" dirty="0" smtClean="0"/>
        </a:p>
        <a:p>
          <a:endParaRPr lang="en-US" dirty="0" smtClean="0"/>
        </a:p>
        <a:p>
          <a:endParaRPr lang="en-US" dirty="0" smtClean="0"/>
        </a:p>
        <a:p>
          <a:endParaRPr lang="en-US" dirty="0" smtClean="0"/>
        </a:p>
        <a:p>
          <a:endParaRPr lang="en-US" dirty="0"/>
        </a:p>
      </dgm:t>
    </dgm:pt>
    <dgm:pt modelId="{D7266859-039B-4034-BB5A-F46AAC71A234}" type="parTrans" cxnId="{D30C0E56-FCC4-4CFC-9766-1DC36CD6ACB4}">
      <dgm:prSet/>
      <dgm:spPr/>
      <dgm:t>
        <a:bodyPr/>
        <a:lstStyle/>
        <a:p>
          <a:endParaRPr lang="en-US"/>
        </a:p>
      </dgm:t>
    </dgm:pt>
    <dgm:pt modelId="{DFF777C6-050E-4127-A01C-4D42912FED79}" type="sibTrans" cxnId="{D30C0E56-FCC4-4CFC-9766-1DC36CD6ACB4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D05C6701-6A43-49E7-BD05-0F5A2F4B6FC7}" type="pres">
      <dgm:prSet presAssocID="{C67BF1AF-4267-454B-BF8F-B096726F947E}" presName="Name0" presStyleCnt="0">
        <dgm:presLayoutVars>
          <dgm:chMax val="7"/>
          <dgm:chPref val="7"/>
          <dgm:dir/>
        </dgm:presLayoutVars>
      </dgm:prSet>
      <dgm:spPr/>
    </dgm:pt>
    <dgm:pt modelId="{1BA365F1-8CE9-4635-BA74-DD74B648BA66}" type="pres">
      <dgm:prSet presAssocID="{C67BF1AF-4267-454B-BF8F-B096726F947E}" presName="Name1" presStyleCnt="0"/>
      <dgm:spPr/>
    </dgm:pt>
    <dgm:pt modelId="{5E75AC5A-BED6-40D8-BBDB-D7E55245F54B}" type="pres">
      <dgm:prSet presAssocID="{DFF777C6-050E-4127-A01C-4D42912FED79}" presName="picture_1" presStyleCnt="0"/>
      <dgm:spPr/>
    </dgm:pt>
    <dgm:pt modelId="{0DCD4E3E-6267-4288-BED4-E2CD8FA22B38}" type="pres">
      <dgm:prSet presAssocID="{DFF777C6-050E-4127-A01C-4D42912FED79}" presName="pictureRepeatNode" presStyleLbl="alignImgPlace1" presStyleIdx="0" presStyleCnt="1" custAng="20842610" custScaleX="195788" custScaleY="183502"/>
      <dgm:spPr/>
      <dgm:t>
        <a:bodyPr/>
        <a:lstStyle/>
        <a:p>
          <a:endParaRPr lang="en-US"/>
        </a:p>
      </dgm:t>
    </dgm:pt>
    <dgm:pt modelId="{30DAEA90-8435-4E3E-B533-627E18C0651B}" type="pres">
      <dgm:prSet presAssocID="{68C4320E-8913-476C-A3C5-803DEAE37126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13F81D-A96B-4FAD-B6EE-15600A57D8D6}" type="presOf" srcId="{68C4320E-8913-476C-A3C5-803DEAE37126}" destId="{30DAEA90-8435-4E3E-B533-627E18C0651B}" srcOrd="0" destOrd="0" presId="urn:microsoft.com/office/officeart/2008/layout/CircularPictureCallout"/>
    <dgm:cxn modelId="{D7232674-7242-46B8-9502-D326A51DB6C6}" type="presOf" srcId="{DFF777C6-050E-4127-A01C-4D42912FED79}" destId="{0DCD4E3E-6267-4288-BED4-E2CD8FA22B38}" srcOrd="0" destOrd="0" presId="urn:microsoft.com/office/officeart/2008/layout/CircularPictureCallout"/>
    <dgm:cxn modelId="{BFD5B8B2-4B9C-4432-997D-7C4E952CB48A}" type="presOf" srcId="{C67BF1AF-4267-454B-BF8F-B096726F947E}" destId="{D05C6701-6A43-49E7-BD05-0F5A2F4B6FC7}" srcOrd="0" destOrd="0" presId="urn:microsoft.com/office/officeart/2008/layout/CircularPictureCallout"/>
    <dgm:cxn modelId="{D30C0E56-FCC4-4CFC-9766-1DC36CD6ACB4}" srcId="{C67BF1AF-4267-454B-BF8F-B096726F947E}" destId="{68C4320E-8913-476C-A3C5-803DEAE37126}" srcOrd="0" destOrd="0" parTransId="{D7266859-039B-4034-BB5A-F46AAC71A234}" sibTransId="{DFF777C6-050E-4127-A01C-4D42912FED79}"/>
    <dgm:cxn modelId="{635BBA9C-D358-490A-9322-38076671AD97}" type="presParOf" srcId="{D05C6701-6A43-49E7-BD05-0F5A2F4B6FC7}" destId="{1BA365F1-8CE9-4635-BA74-DD74B648BA66}" srcOrd="0" destOrd="0" presId="urn:microsoft.com/office/officeart/2008/layout/CircularPictureCallout"/>
    <dgm:cxn modelId="{9D856506-B88A-46B0-959F-BDD94E0BD4F2}" type="presParOf" srcId="{1BA365F1-8CE9-4635-BA74-DD74B648BA66}" destId="{5E75AC5A-BED6-40D8-BBDB-D7E55245F54B}" srcOrd="0" destOrd="0" presId="urn:microsoft.com/office/officeart/2008/layout/CircularPictureCallout"/>
    <dgm:cxn modelId="{0758015C-F52F-4586-A9A7-CA20AD8AA072}" type="presParOf" srcId="{5E75AC5A-BED6-40D8-BBDB-D7E55245F54B}" destId="{0DCD4E3E-6267-4288-BED4-E2CD8FA22B38}" srcOrd="0" destOrd="0" presId="urn:microsoft.com/office/officeart/2008/layout/CircularPictureCallout"/>
    <dgm:cxn modelId="{63E1496D-924A-42CC-B920-D2579F6CCC1A}" type="presParOf" srcId="{1BA365F1-8CE9-4635-BA74-DD74B648BA66}" destId="{30DAEA90-8435-4E3E-B533-627E18C0651B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4C2F329-3C15-4CE9-9AF8-404337C2BC20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7CF5EEDF-890C-4ABE-A743-A8C2BFBCEF55}">
      <dgm:prSet phldrT="[Text]"/>
      <dgm:spPr/>
      <dgm:t>
        <a:bodyPr/>
        <a:lstStyle/>
        <a:p>
          <a:endParaRPr lang="en-US" dirty="0" smtClean="0"/>
        </a:p>
        <a:p>
          <a:endParaRPr lang="en-US" dirty="0"/>
        </a:p>
      </dgm:t>
    </dgm:pt>
    <dgm:pt modelId="{7B81AFB6-CFB9-40B5-9A43-6BA3BFA14578}" type="parTrans" cxnId="{1D513242-0A3C-42C1-A8E5-0E7A8E5FB8DA}">
      <dgm:prSet/>
      <dgm:spPr/>
      <dgm:t>
        <a:bodyPr/>
        <a:lstStyle/>
        <a:p>
          <a:endParaRPr lang="en-US"/>
        </a:p>
      </dgm:t>
    </dgm:pt>
    <dgm:pt modelId="{65B656AD-5FD4-4478-AF87-69B817D5BEAA}" type="sibTrans" cxnId="{1D513242-0A3C-42C1-A8E5-0E7A8E5FB8DA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2BA47803-79DA-42B2-A420-08EEA095CABC}" type="pres">
      <dgm:prSet presAssocID="{34C2F329-3C15-4CE9-9AF8-404337C2BC20}" presName="Name0" presStyleCnt="0">
        <dgm:presLayoutVars>
          <dgm:chMax val="7"/>
          <dgm:chPref val="7"/>
          <dgm:dir/>
        </dgm:presLayoutVars>
      </dgm:prSet>
      <dgm:spPr/>
    </dgm:pt>
    <dgm:pt modelId="{F2830DBC-1E01-4661-AEE1-BBD8F5258020}" type="pres">
      <dgm:prSet presAssocID="{34C2F329-3C15-4CE9-9AF8-404337C2BC20}" presName="Name1" presStyleCnt="0"/>
      <dgm:spPr/>
    </dgm:pt>
    <dgm:pt modelId="{9C62AB24-B011-4084-B183-5025F3829CC0}" type="pres">
      <dgm:prSet presAssocID="{65B656AD-5FD4-4478-AF87-69B817D5BEAA}" presName="picture_1" presStyleCnt="0"/>
      <dgm:spPr/>
    </dgm:pt>
    <dgm:pt modelId="{A97D05A5-4DFA-48CF-B158-95A51C89E07D}" type="pres">
      <dgm:prSet presAssocID="{65B656AD-5FD4-4478-AF87-69B817D5BEAA}" presName="pictureRepeatNode" presStyleLbl="alignImgPlace1" presStyleIdx="0" presStyleCnt="1" custScaleX="200000" custScaleY="204230"/>
      <dgm:spPr/>
      <dgm:t>
        <a:bodyPr/>
        <a:lstStyle/>
        <a:p>
          <a:endParaRPr lang="en-US"/>
        </a:p>
      </dgm:t>
    </dgm:pt>
    <dgm:pt modelId="{BAF10241-768F-4411-B5E1-8E447A33A94B}" type="pres">
      <dgm:prSet presAssocID="{7CF5EEDF-890C-4ABE-A743-A8C2BFBCEF55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003159-57DA-4150-B001-F8692EFBF7E3}" type="presOf" srcId="{65B656AD-5FD4-4478-AF87-69B817D5BEAA}" destId="{A97D05A5-4DFA-48CF-B158-95A51C89E07D}" srcOrd="0" destOrd="0" presId="urn:microsoft.com/office/officeart/2008/layout/CircularPictureCallout"/>
    <dgm:cxn modelId="{1D513242-0A3C-42C1-A8E5-0E7A8E5FB8DA}" srcId="{34C2F329-3C15-4CE9-9AF8-404337C2BC20}" destId="{7CF5EEDF-890C-4ABE-A743-A8C2BFBCEF55}" srcOrd="0" destOrd="0" parTransId="{7B81AFB6-CFB9-40B5-9A43-6BA3BFA14578}" sibTransId="{65B656AD-5FD4-4478-AF87-69B817D5BEAA}"/>
    <dgm:cxn modelId="{3524D0FA-0A17-4B65-ACF3-A5E2DA3D2A9C}" type="presOf" srcId="{7CF5EEDF-890C-4ABE-A743-A8C2BFBCEF55}" destId="{BAF10241-768F-4411-B5E1-8E447A33A94B}" srcOrd="0" destOrd="0" presId="urn:microsoft.com/office/officeart/2008/layout/CircularPictureCallout"/>
    <dgm:cxn modelId="{1E6EAFBC-6DEC-4AEB-84DE-07DC554D210C}" type="presOf" srcId="{34C2F329-3C15-4CE9-9AF8-404337C2BC20}" destId="{2BA47803-79DA-42B2-A420-08EEA095CABC}" srcOrd="0" destOrd="0" presId="urn:microsoft.com/office/officeart/2008/layout/CircularPictureCallout"/>
    <dgm:cxn modelId="{C0354F9A-E51C-4B65-9685-9324C310BB2F}" type="presParOf" srcId="{2BA47803-79DA-42B2-A420-08EEA095CABC}" destId="{F2830DBC-1E01-4661-AEE1-BBD8F5258020}" srcOrd="0" destOrd="0" presId="urn:microsoft.com/office/officeart/2008/layout/CircularPictureCallout"/>
    <dgm:cxn modelId="{E127417B-2DD5-4250-B261-3DC33B576735}" type="presParOf" srcId="{F2830DBC-1E01-4661-AEE1-BBD8F5258020}" destId="{9C62AB24-B011-4084-B183-5025F3829CC0}" srcOrd="0" destOrd="0" presId="urn:microsoft.com/office/officeart/2008/layout/CircularPictureCallout"/>
    <dgm:cxn modelId="{922729ED-536A-4579-9FF1-307B549326CB}" type="presParOf" srcId="{9C62AB24-B011-4084-B183-5025F3829CC0}" destId="{A97D05A5-4DFA-48CF-B158-95A51C89E07D}" srcOrd="0" destOrd="0" presId="urn:microsoft.com/office/officeart/2008/layout/CircularPictureCallout"/>
    <dgm:cxn modelId="{E36980F7-2468-4A2F-9A79-044C9EC139AC}" type="presParOf" srcId="{F2830DBC-1E01-4661-AEE1-BBD8F5258020}" destId="{BAF10241-768F-4411-B5E1-8E447A33A94B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8A2D9-509C-40EB-9BA3-085C04AFEE78}">
      <dsp:nvSpPr>
        <dsp:cNvPr id="0" name=""/>
        <dsp:cNvSpPr/>
      </dsp:nvSpPr>
      <dsp:spPr>
        <a:xfrm>
          <a:off x="0" y="399848"/>
          <a:ext cx="2476893" cy="2610051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6066E-4359-4AF8-8CD8-0DF192D2C06C}">
      <dsp:nvSpPr>
        <dsp:cNvPr id="0" name=""/>
        <dsp:cNvSpPr/>
      </dsp:nvSpPr>
      <dsp:spPr>
        <a:xfrm flipH="1">
          <a:off x="990603" y="1562099"/>
          <a:ext cx="571112" cy="23609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990603" y="1562099"/>
        <a:ext cx="571112" cy="2360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72F72-3FEF-4064-9659-471F60FC4DE4}">
      <dsp:nvSpPr>
        <dsp:cNvPr id="0" name=""/>
        <dsp:cNvSpPr/>
      </dsp:nvSpPr>
      <dsp:spPr>
        <a:xfrm>
          <a:off x="232456" y="335749"/>
          <a:ext cx="2282146" cy="2256667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FE15DE-3B36-4BA4-9D19-650F709EDBA1}">
      <dsp:nvSpPr>
        <dsp:cNvPr id="0" name=""/>
        <dsp:cNvSpPr/>
      </dsp:nvSpPr>
      <dsp:spPr>
        <a:xfrm>
          <a:off x="1304316" y="1338787"/>
          <a:ext cx="138425" cy="45326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/>
        </a:p>
      </dsp:txBody>
      <dsp:txXfrm>
        <a:off x="1304316" y="1338787"/>
        <a:ext cx="138425" cy="4532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3E7AB2-E9D4-4317-A654-6553EF047A21}">
      <dsp:nvSpPr>
        <dsp:cNvPr id="0" name=""/>
        <dsp:cNvSpPr/>
      </dsp:nvSpPr>
      <dsp:spPr>
        <a:xfrm>
          <a:off x="0" y="152392"/>
          <a:ext cx="2743200" cy="2798626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756F1D-D743-4D05-BF8C-F3E3128EA5D8}">
      <dsp:nvSpPr>
        <dsp:cNvPr id="0" name=""/>
        <dsp:cNvSpPr/>
      </dsp:nvSpPr>
      <dsp:spPr>
        <a:xfrm flipH="1" flipV="1">
          <a:off x="1257298" y="1622466"/>
          <a:ext cx="228602" cy="24375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 rot="10800000">
        <a:off x="1257298" y="1622466"/>
        <a:ext cx="228602" cy="2437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F1E95-85EE-45A0-B0E8-2A17E04A9930}">
      <dsp:nvSpPr>
        <dsp:cNvPr id="0" name=""/>
        <dsp:cNvSpPr/>
      </dsp:nvSpPr>
      <dsp:spPr>
        <a:xfrm>
          <a:off x="0" y="-1"/>
          <a:ext cx="2362199" cy="2507676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689CD8-BBEC-4B7E-A0FA-3FBC414B2CA0}">
      <dsp:nvSpPr>
        <dsp:cNvPr id="0" name=""/>
        <dsp:cNvSpPr/>
      </dsp:nvSpPr>
      <dsp:spPr>
        <a:xfrm flipH="1">
          <a:off x="813995" y="1381522"/>
          <a:ext cx="734209" cy="20761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813995" y="1381522"/>
        <a:ext cx="734209" cy="2076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CD4E3E-6267-4288-BED4-E2CD8FA22B38}">
      <dsp:nvSpPr>
        <dsp:cNvPr id="0" name=""/>
        <dsp:cNvSpPr/>
      </dsp:nvSpPr>
      <dsp:spPr>
        <a:xfrm rot="20842610">
          <a:off x="28382" y="353290"/>
          <a:ext cx="2638615" cy="2473038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DAEA90-8435-4E3E-B533-627E18C0651B}">
      <dsp:nvSpPr>
        <dsp:cNvPr id="0" name=""/>
        <dsp:cNvSpPr/>
      </dsp:nvSpPr>
      <dsp:spPr>
        <a:xfrm>
          <a:off x="916429" y="1631587"/>
          <a:ext cx="862521" cy="44473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916429" y="1631587"/>
        <a:ext cx="862521" cy="4447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7D05A5-4DFA-48CF-B158-95A51C89E07D}">
      <dsp:nvSpPr>
        <dsp:cNvPr id="0" name=""/>
        <dsp:cNvSpPr/>
      </dsp:nvSpPr>
      <dsp:spPr>
        <a:xfrm>
          <a:off x="0" y="205956"/>
          <a:ext cx="2708561" cy="2765848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F10241-768F-4411-B5E1-8E447A33A94B}">
      <dsp:nvSpPr>
        <dsp:cNvPr id="0" name=""/>
        <dsp:cNvSpPr/>
      </dsp:nvSpPr>
      <dsp:spPr>
        <a:xfrm>
          <a:off x="920911" y="1630863"/>
          <a:ext cx="866739" cy="44691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920911" y="1630863"/>
        <a:ext cx="866739" cy="446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E0767-C38B-47C2-9DE2-6E6F295777D4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94D03-B3E5-4688-AEBF-AD60425D0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7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2482-1105-45E6-AA9B-F1EFE83FD14C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7BDBA-F4B5-4CFD-B763-47A669BC6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07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2482-1105-45E6-AA9B-F1EFE83FD14C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7BDBA-F4B5-4CFD-B763-47A669BC6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69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2482-1105-45E6-AA9B-F1EFE83FD14C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7BDBA-F4B5-4CFD-B763-47A669BC6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7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2482-1105-45E6-AA9B-F1EFE83FD14C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7BDBA-F4B5-4CFD-B763-47A669BC6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58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2482-1105-45E6-AA9B-F1EFE83FD14C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7BDBA-F4B5-4CFD-B763-47A669BC6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2482-1105-45E6-AA9B-F1EFE83FD14C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7BDBA-F4B5-4CFD-B763-47A669BC6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3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2482-1105-45E6-AA9B-F1EFE83FD14C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7BDBA-F4B5-4CFD-B763-47A669BC6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67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2482-1105-45E6-AA9B-F1EFE83FD14C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7BDBA-F4B5-4CFD-B763-47A669BC6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4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2482-1105-45E6-AA9B-F1EFE83FD14C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7BDBA-F4B5-4CFD-B763-47A669BC6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96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2482-1105-45E6-AA9B-F1EFE83FD14C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7BDBA-F4B5-4CFD-B763-47A669BC6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94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2482-1105-45E6-AA9B-F1EFE83FD14C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7BDBA-F4B5-4CFD-B763-47A669BC6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28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82482-1105-45E6-AA9B-F1EFE83FD14C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7BDBA-F4B5-4CFD-B763-47A669BC6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3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29" Type="http://schemas.openxmlformats.org/officeDocument/2006/relationships/diagramQuickStyle" Target="../diagrams/quickStyle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eg"/><Relationship Id="rId7" Type="http://schemas.openxmlformats.org/officeDocument/2006/relationships/image" Target="../media/image56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g"/><Relationship Id="rId4" Type="http://schemas.openxmlformats.org/officeDocument/2006/relationships/image" Target="../media/image8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g"/><Relationship Id="rId4" Type="http://schemas.openxmlformats.org/officeDocument/2006/relationships/image" Target="../media/image10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g"/><Relationship Id="rId4" Type="http://schemas.openxmlformats.org/officeDocument/2006/relationships/image" Target="../media/image1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50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20.jpg"/><Relationship Id="rId4" Type="http://schemas.openxmlformats.org/officeDocument/2006/relationships/image" Target="../media/image1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g"/><Relationship Id="rId4" Type="http://schemas.openxmlformats.org/officeDocument/2006/relationships/image" Target="../media/image1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jp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916786"/>
            <a:ext cx="1815704" cy="19412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901825" cy="19103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00300" y="134500"/>
            <a:ext cx="44323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Doctors are in. </a:t>
            </a:r>
            <a:endParaRPr lang="en-U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1"/>
          <a:stretch/>
        </p:blipFill>
        <p:spPr>
          <a:xfrm>
            <a:off x="1565275" y="1574123"/>
            <a:ext cx="6102350" cy="3972709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971800" y="5546832"/>
            <a:ext cx="328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Doctor Inquiry Project</a:t>
            </a:r>
          </a:p>
          <a:p>
            <a:pPr algn="ctr"/>
            <a:r>
              <a:rPr lang="en-US" sz="1600" dirty="0" smtClean="0"/>
              <a:t>Linda Walls/Deb </a:t>
            </a:r>
            <a:r>
              <a:rPr lang="en-US" sz="1600" dirty="0" err="1" smtClean="0"/>
              <a:t>LaFreniere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50635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060466326"/>
              </p:ext>
            </p:extLst>
          </p:nvPr>
        </p:nvGraphicFramePr>
        <p:xfrm>
          <a:off x="381000" y="3276600"/>
          <a:ext cx="2476894" cy="3027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918360572"/>
              </p:ext>
            </p:extLst>
          </p:nvPr>
        </p:nvGraphicFramePr>
        <p:xfrm>
          <a:off x="152400" y="13855"/>
          <a:ext cx="2747059" cy="2592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525854795"/>
              </p:ext>
            </p:extLst>
          </p:nvPr>
        </p:nvGraphicFramePr>
        <p:xfrm>
          <a:off x="4267200" y="0"/>
          <a:ext cx="2743200" cy="2951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844736106"/>
              </p:ext>
            </p:extLst>
          </p:nvPr>
        </p:nvGraphicFramePr>
        <p:xfrm>
          <a:off x="6324600" y="1371600"/>
          <a:ext cx="2362200" cy="2507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777093000"/>
              </p:ext>
            </p:extLst>
          </p:nvPr>
        </p:nvGraphicFramePr>
        <p:xfrm>
          <a:off x="5715000" y="3678381"/>
          <a:ext cx="2695380" cy="3179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3046125"/>
              </p:ext>
            </p:extLst>
          </p:nvPr>
        </p:nvGraphicFramePr>
        <p:xfrm>
          <a:off x="3657600" y="3352800"/>
          <a:ext cx="2708562" cy="3177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866900" y="2515022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Intellectual Development Language and Emergent Literacy:</a:t>
            </a:r>
          </a:p>
          <a:p>
            <a:r>
              <a:rPr lang="en-US" sz="1600" dirty="0" smtClean="0"/>
              <a:t>Incorporating ideas and vocabulary from prior listening experiences into play and exploration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667000" y="540327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Surgical hats and masks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7010400" y="0"/>
            <a:ext cx="1752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Gloves</a:t>
            </a:r>
          </a:p>
          <a:p>
            <a:r>
              <a:rPr lang="en-US" dirty="0" err="1" smtClean="0"/>
              <a:t>Leighton”How</a:t>
            </a:r>
            <a:r>
              <a:rPr lang="en-US" dirty="0" smtClean="0"/>
              <a:t> do you put these on?”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53400" y="3376796"/>
            <a:ext cx="99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“Oh I know! </a:t>
            </a:r>
            <a:r>
              <a:rPr lang="en-US" b="1" dirty="0" smtClean="0"/>
              <a:t>BLOW!”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62000" y="6171639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Casts</a:t>
            </a:r>
            <a:r>
              <a:rPr lang="en-US" sz="2000" dirty="0" smtClean="0"/>
              <a:t> (tube socks) 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7886700" y="6171638"/>
            <a:ext cx="946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Slings</a:t>
            </a:r>
            <a:endParaRPr lang="en-US" sz="2400" b="1" dirty="0"/>
          </a:p>
        </p:txBody>
      </p:sp>
      <p:sp>
        <p:nvSpPr>
          <p:cNvPr id="2" name="Oval 1"/>
          <p:cNvSpPr/>
          <p:nvPr/>
        </p:nvSpPr>
        <p:spPr>
          <a:xfrm>
            <a:off x="1524000" y="4191000"/>
            <a:ext cx="415636" cy="5004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7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353">
            <a:off x="6735763" y="4495800"/>
            <a:ext cx="2408237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4621">
            <a:off x="272711" y="1008258"/>
            <a:ext cx="2166446" cy="1086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t="11799" r="9034" b="6914"/>
          <a:stretch/>
        </p:blipFill>
        <p:spPr>
          <a:xfrm rot="5400000">
            <a:off x="1428457" y="1117157"/>
            <a:ext cx="6400799" cy="4471286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101681" y="428193"/>
            <a:ext cx="1676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And of course we need an Eye Chart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330281" y="2819400"/>
            <a:ext cx="144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students picked pictures of body parts for their eye chart.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2537192"/>
            <a:ext cx="1752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Intellectual  Development Language  and Emergent Literacy:</a:t>
            </a:r>
          </a:p>
          <a:p>
            <a:r>
              <a:rPr lang="en-US" sz="2000" dirty="0" smtClean="0"/>
              <a:t>Incorporate ideas from prior experiences into play and exploration.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9697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9326" y="920474"/>
            <a:ext cx="3819524" cy="3350176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2"/>
          <a:stretch/>
        </p:blipFill>
        <p:spPr>
          <a:xfrm rot="5400000">
            <a:off x="240721" y="454743"/>
            <a:ext cx="3034145" cy="2476500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954"/>
          <a:stretch/>
        </p:blipFill>
        <p:spPr>
          <a:xfrm>
            <a:off x="519544" y="4199481"/>
            <a:ext cx="3172691" cy="2512384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920194" y="184850"/>
            <a:ext cx="2703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L.“My</a:t>
            </a:r>
            <a:r>
              <a:rPr lang="en-US" sz="2000" b="1" dirty="0" smtClean="0"/>
              <a:t> bones.”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9544" y="3380693"/>
            <a:ext cx="435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M. “If there’s any patients, I blow the whistle so all the doctors and nurses come.”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67200" y="4689901"/>
            <a:ext cx="4264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Doctor’s Office opened up a lot of creative play.</a:t>
            </a:r>
          </a:p>
          <a:p>
            <a:r>
              <a:rPr lang="en-US" sz="2000" b="1" u="sng" dirty="0" smtClean="0"/>
              <a:t>Intellectual Development</a:t>
            </a:r>
          </a:p>
          <a:p>
            <a:r>
              <a:rPr lang="en-US" sz="2000" dirty="0" smtClean="0"/>
              <a:t>Creating and imagining.</a:t>
            </a:r>
          </a:p>
          <a:p>
            <a:r>
              <a:rPr lang="en-US" sz="2000" dirty="0" smtClean="0"/>
              <a:t>Dramatic play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633" y="429538"/>
            <a:ext cx="1504950" cy="15839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183" y="20134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5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0" t="2828" r="5000" b="7474"/>
          <a:stretch/>
        </p:blipFill>
        <p:spPr>
          <a:xfrm>
            <a:off x="5378606" y="129811"/>
            <a:ext cx="3567545" cy="243840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6"/>
          <a:stretch/>
        </p:blipFill>
        <p:spPr>
          <a:xfrm rot="5400000">
            <a:off x="-204077" y="3785477"/>
            <a:ext cx="3479800" cy="2309646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45" y="182669"/>
            <a:ext cx="3847501" cy="2560532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4803874"/>
            <a:ext cx="2819400" cy="1876326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1" r="11143" b="4207"/>
          <a:stretch/>
        </p:blipFill>
        <p:spPr>
          <a:xfrm>
            <a:off x="5262562" y="2743201"/>
            <a:ext cx="3683589" cy="1849582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37" y="663211"/>
            <a:ext cx="923925" cy="1905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90646" y="2929328"/>
            <a:ext cx="152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“The sun is in his eyes and then his head would fall off.”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15545" y="4974936"/>
            <a:ext cx="213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Learn as we play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97372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3" t="8319" r="14276" b="622"/>
          <a:stretch/>
        </p:blipFill>
        <p:spPr>
          <a:xfrm rot="5400000">
            <a:off x="119369" y="3271533"/>
            <a:ext cx="3585120" cy="2833254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28600"/>
            <a:ext cx="3429000" cy="2282018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52400"/>
            <a:ext cx="3352002" cy="223077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543335"/>
            <a:ext cx="3027055" cy="2014521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8678" r="22727" b="22111"/>
          <a:stretch/>
        </p:blipFill>
        <p:spPr>
          <a:xfrm>
            <a:off x="6392799" y="4688160"/>
            <a:ext cx="2513141" cy="201051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104327" y="533400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S. “I got bones. Bones  in my body.”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41618" y="4946073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Play as we learn</a:t>
            </a:r>
            <a:endParaRPr lang="en-US" sz="36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5835">
            <a:off x="7317770" y="2689449"/>
            <a:ext cx="1519109" cy="6658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01" y="3438340"/>
            <a:ext cx="1413327" cy="114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3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1778">
            <a:off x="3813536" y="3886200"/>
            <a:ext cx="169545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24"/>
          <a:stretch/>
        </p:blipFill>
        <p:spPr>
          <a:xfrm>
            <a:off x="5791200" y="2873288"/>
            <a:ext cx="3200857" cy="274594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53"/>
          <a:stretch/>
        </p:blipFill>
        <p:spPr>
          <a:xfrm>
            <a:off x="609600" y="4339087"/>
            <a:ext cx="2819400" cy="229754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67074"/>
            <a:ext cx="3578009" cy="2381183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457" y="152400"/>
            <a:ext cx="3657600" cy="243415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04800" y="152400"/>
            <a:ext cx="45477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While playing in the doctor’s office a lot of learning took place.</a:t>
            </a:r>
          </a:p>
          <a:p>
            <a:r>
              <a:rPr lang="en-US" b="1" u="sng" dirty="0" smtClean="0"/>
              <a:t>Social Emotional Development:</a:t>
            </a:r>
          </a:p>
          <a:p>
            <a:r>
              <a:rPr lang="en-US" dirty="0" smtClean="0"/>
              <a:t>Interacting with  peers.</a:t>
            </a:r>
          </a:p>
          <a:p>
            <a:r>
              <a:rPr lang="en-US" dirty="0" smtClean="0"/>
              <a:t>Resolving conflict.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2057" y="5791199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“It will just take me a couple minutes and I’ll be ready.”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456">
            <a:off x="4082801" y="2743200"/>
            <a:ext cx="1539508" cy="119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5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290" y="4194644"/>
            <a:ext cx="3733800" cy="2484864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801" y="270163"/>
            <a:ext cx="3886998" cy="25868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73" y="3976254"/>
            <a:ext cx="4114002" cy="273789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73" y="152400"/>
            <a:ext cx="3657998" cy="243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2126" y="2741289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Intellectual Development</a:t>
            </a:r>
          </a:p>
          <a:p>
            <a:r>
              <a:rPr lang="en-US" dirty="0" smtClean="0"/>
              <a:t>Solving problems.</a:t>
            </a:r>
          </a:p>
          <a:p>
            <a:r>
              <a:rPr lang="en-US" dirty="0" smtClean="0"/>
              <a:t>Creating and imagining.</a:t>
            </a:r>
          </a:p>
          <a:p>
            <a:r>
              <a:rPr lang="en-US" dirty="0" smtClean="0"/>
              <a:t>Responding to communication initiated by others.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44145" y="2856980"/>
            <a:ext cx="35540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B. “Someone called and said they have a booboo. Why’d they call here?”</a:t>
            </a:r>
          </a:p>
          <a:p>
            <a:r>
              <a:rPr lang="en-US" sz="1400" dirty="0" smtClean="0"/>
              <a:t>Mrs. Walls “Isn’t this a doctor’s office?”</a:t>
            </a:r>
          </a:p>
          <a:p>
            <a:r>
              <a:rPr lang="en-US" sz="1400" dirty="0" smtClean="0"/>
              <a:t>B. “Oh </a:t>
            </a:r>
            <a:r>
              <a:rPr lang="en-US" sz="1400" dirty="0" err="1" smtClean="0"/>
              <a:t>ya</a:t>
            </a:r>
            <a:r>
              <a:rPr lang="en-US" sz="1400" dirty="0" smtClean="0"/>
              <a:t>! (picks up the phone) Come to the office.”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3613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723100"/>
            <a:ext cx="1143000" cy="1181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82" y="152400"/>
            <a:ext cx="3814618" cy="2860964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31" y="3977348"/>
            <a:ext cx="3581400" cy="268605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181600" y="2209800"/>
            <a:ext cx="426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/>
              <a:t>Baby Clinic</a:t>
            </a:r>
            <a:endParaRPr lang="en-US" sz="8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19600" y="390435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M. “This is the baby doctor place. This chair is to change the babies. This chair is for the mommies to wait.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3150757"/>
            <a:ext cx="392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Taking notes about patient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50292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Intellectual Development Language and Emergent Literacy</a:t>
            </a:r>
          </a:p>
          <a:p>
            <a:r>
              <a:rPr lang="en-US" dirty="0" smtClean="0"/>
              <a:t>Exploring how print works.</a:t>
            </a:r>
          </a:p>
          <a:p>
            <a:r>
              <a:rPr lang="en-US" dirty="0" smtClean="0"/>
              <a:t>Engaging in role play writing.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1540" y="3520089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Kaylee “It’s a baby hospital.”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5343809"/>
            <a:ext cx="1295400" cy="11144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2048">
            <a:off x="6415640" y="1922543"/>
            <a:ext cx="25527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57202" y="152400"/>
            <a:ext cx="3047998" cy="6477000"/>
            <a:chOff x="228600" y="76200"/>
            <a:chExt cx="3885004" cy="775646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76200"/>
              <a:ext cx="3885003" cy="2585490"/>
            </a:xfrm>
            <a:prstGeom prst="rect">
              <a:avLst/>
            </a:prstGeom>
            <a:ln w="76200">
              <a:solidFill>
                <a:srgbClr val="0070C0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1" y="2646491"/>
              <a:ext cx="3885003" cy="2585490"/>
            </a:xfrm>
            <a:prstGeom prst="rect">
              <a:avLst/>
            </a:prstGeom>
            <a:ln w="76200">
              <a:solidFill>
                <a:srgbClr val="0070C0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1" y="5247180"/>
              <a:ext cx="3885002" cy="2585489"/>
            </a:xfrm>
            <a:prstGeom prst="rect">
              <a:avLst/>
            </a:prstGeom>
            <a:ln w="76200">
              <a:solidFill>
                <a:srgbClr val="0070C0"/>
              </a:solidFill>
            </a:ln>
          </p:spPr>
        </p:pic>
      </p:grpSp>
      <p:sp>
        <p:nvSpPr>
          <p:cNvPr id="7" name="Rectangle 6"/>
          <p:cNvSpPr/>
          <p:nvPr/>
        </p:nvSpPr>
        <p:spPr>
          <a:xfrm rot="2587189">
            <a:off x="5216575" y="2126131"/>
            <a:ext cx="42803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Our Pharma</a:t>
            </a:r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cy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523331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count and sort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3827318" y="2962709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Next pour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896591" y="4793246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Then put the lid on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100" y="346479"/>
            <a:ext cx="1282243" cy="19233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701" y="2390775"/>
            <a:ext cx="685800" cy="80962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601" y="4387640"/>
            <a:ext cx="682625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165" y="4288873"/>
            <a:ext cx="1819959" cy="181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4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" y="3962400"/>
            <a:ext cx="3886200" cy="25862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3886200" cy="25862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76800" y="838200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L. “I need my medication.”</a:t>
            </a:r>
          </a:p>
          <a:p>
            <a:r>
              <a:rPr lang="en-US" sz="2400" dirty="0" smtClean="0"/>
              <a:t>M.  “You need three blue and two red.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852555" y="2674572"/>
            <a:ext cx="2667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Intellectual Development</a:t>
            </a:r>
          </a:p>
          <a:p>
            <a:r>
              <a:rPr lang="en-US" dirty="0" smtClean="0"/>
              <a:t>Recognizing attributes and characteristics (sorting by color and size).</a:t>
            </a:r>
          </a:p>
          <a:p>
            <a:endParaRPr lang="en-US" dirty="0" smtClean="0"/>
          </a:p>
          <a:p>
            <a:r>
              <a:rPr lang="en-US" dirty="0" smtClean="0"/>
              <a:t>Exploring numeracy</a:t>
            </a:r>
          </a:p>
          <a:p>
            <a:endParaRPr lang="en-US" dirty="0" smtClean="0"/>
          </a:p>
          <a:p>
            <a:r>
              <a:rPr lang="en-US" dirty="0" smtClean="0"/>
              <a:t>Using numbers and numeracy concepts to count.</a:t>
            </a:r>
          </a:p>
          <a:p>
            <a:endParaRPr lang="en-US" dirty="0"/>
          </a:p>
          <a:p>
            <a:r>
              <a:rPr lang="en-US" b="1" u="sng" dirty="0" smtClean="0"/>
              <a:t>Physical Development</a:t>
            </a:r>
          </a:p>
          <a:p>
            <a:r>
              <a:rPr lang="en-US" dirty="0" smtClean="0"/>
              <a:t>Developing fine motor skills.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655" y="1826543"/>
            <a:ext cx="1350818" cy="19082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46" y="4532256"/>
            <a:ext cx="1558636" cy="1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3" y="49357"/>
            <a:ext cx="2343150" cy="1952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5"/>
          <a:stretch/>
        </p:blipFill>
        <p:spPr>
          <a:xfrm>
            <a:off x="2286000" y="152400"/>
            <a:ext cx="2354944" cy="36576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333750"/>
            <a:ext cx="4038600" cy="30289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745" y="152400"/>
            <a:ext cx="3962400" cy="29718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04801" y="3982316"/>
            <a:ext cx="4343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The Beginning.</a:t>
            </a:r>
          </a:p>
          <a:p>
            <a:r>
              <a:rPr lang="en-US" dirty="0" smtClean="0"/>
              <a:t>One day the Pre-K  students came to school and found a couple doctor kits. </a:t>
            </a:r>
            <a:r>
              <a:rPr lang="en-US" b="1" dirty="0" smtClean="0"/>
              <a:t>WOW!! </a:t>
            </a:r>
            <a:r>
              <a:rPr lang="en-US" dirty="0" smtClean="0"/>
              <a:t>All week they played doctor. This was so much </a:t>
            </a:r>
            <a:r>
              <a:rPr lang="en-US" b="1" dirty="0" smtClean="0"/>
              <a:t>FUN!! </a:t>
            </a:r>
            <a:r>
              <a:rPr lang="en-US" dirty="0" smtClean="0"/>
              <a:t>Then one day they said, “Mrs. Walls, we need a doctor’s office. We could put it over there and the kitchen can be the waiting room.” “What do we need in a doctor’s office?” asked Mrs. Walls. “We need ……….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744842">
            <a:off x="533400" y="2343125"/>
            <a:ext cx="1752599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3600" dirty="0" smtClean="0"/>
              <a:t>The Doctors are in!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7995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00" y="357041"/>
            <a:ext cx="1332600" cy="18586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21229">
            <a:off x="4702826" y="4045617"/>
            <a:ext cx="1380082" cy="12514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5180">
            <a:off x="4692138" y="379573"/>
            <a:ext cx="1817663" cy="10178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3893127" cy="2590896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733800"/>
            <a:ext cx="4045527" cy="2692320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2819400" y="13716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45127" y="3066549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“My tummy hurts.”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1266056"/>
            <a:ext cx="228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Parents and staff came to see the doctors.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25811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3417">
            <a:off x="4630640" y="4261740"/>
            <a:ext cx="1567711" cy="16030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89" y="489470"/>
            <a:ext cx="4065512" cy="270562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89" y="3917938"/>
            <a:ext cx="3837312" cy="2553751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17" y="489469"/>
            <a:ext cx="4012252" cy="2670175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 rot="20608477">
            <a:off x="6059129" y="2965171"/>
            <a:ext cx="3048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All doctors stat!!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2867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7192">
            <a:off x="6304670" y="5080158"/>
            <a:ext cx="1524000" cy="1451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03385">
            <a:off x="2167769" y="777243"/>
            <a:ext cx="2190750" cy="17094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7611" y="1109996"/>
            <a:ext cx="3937265" cy="262027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7981" y="823101"/>
            <a:ext cx="3057584" cy="2034838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341" y="4092041"/>
            <a:ext cx="3053212" cy="2031929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10000" y="990600"/>
            <a:ext cx="1905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A. “I was pretty scared cause it was really, really, really wet. You have to get some dry water.”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46218" y="3914745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How  to make a cast.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43200" y="4447497"/>
            <a:ext cx="3505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Intellectual Development: Language and Emergent Literacy:</a:t>
            </a:r>
          </a:p>
          <a:p>
            <a:r>
              <a:rPr lang="en-US" dirty="0" smtClean="0"/>
              <a:t>Responding to communication initiated by others (teacher)</a:t>
            </a:r>
          </a:p>
          <a:p>
            <a:r>
              <a:rPr lang="en-US" dirty="0" smtClean="0"/>
              <a:t>Following one or two step directions.</a:t>
            </a:r>
          </a:p>
          <a:p>
            <a:r>
              <a:rPr lang="en-US" b="1" u="sng" dirty="0" smtClean="0"/>
              <a:t>Physical Development</a:t>
            </a:r>
          </a:p>
          <a:p>
            <a:r>
              <a:rPr lang="en-US" dirty="0" smtClean="0"/>
              <a:t>Developing fine motor skills.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333" y="4564808"/>
            <a:ext cx="1437381" cy="108639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253733" y="1840520"/>
            <a:ext cx="457200" cy="59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5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6943" y="3583257"/>
            <a:ext cx="3656004" cy="2433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043" y="729362"/>
            <a:ext cx="3048002" cy="2028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231" y="4118688"/>
            <a:ext cx="3021357" cy="2010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5164" y="887026"/>
            <a:ext cx="3917767" cy="26072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2057" y="4344266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“It feels like when you put your own hand in a wrapper” M.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55850" y="5449669"/>
            <a:ext cx="2378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“It feels smooth and watery.” S.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0882">
            <a:off x="6925636" y="161864"/>
            <a:ext cx="14192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5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0822">
            <a:off x="7219215" y="626310"/>
            <a:ext cx="1744471" cy="12560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05955"/>
            <a:ext cx="4191000" cy="2789133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19055"/>
            <a:ext cx="4190202" cy="2788602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74473"/>
            <a:ext cx="3923103" cy="2610846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205628" y="285709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All casts must be signed by friends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75563" y="197003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Intellectual Development Language and Emergent Literacy:</a:t>
            </a:r>
          </a:p>
          <a:p>
            <a:r>
              <a:rPr lang="en-US" dirty="0" smtClean="0"/>
              <a:t>Exploring how print works.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4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3962400" cy="263699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0903" y="3719461"/>
            <a:ext cx="3310647" cy="2203253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397" y="3818683"/>
            <a:ext cx="3276600" cy="218059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908353" y="228600"/>
            <a:ext cx="3162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class wrote a story (together) telling how this person broke her arm. It was a great opportunity for the students to be creative, share ideas and work together.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56709" y="3144982"/>
            <a:ext cx="2563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Intellectual Development: Language and Emergent Literacy:</a:t>
            </a:r>
          </a:p>
          <a:p>
            <a:r>
              <a:rPr lang="en-US" dirty="0" smtClean="0"/>
              <a:t>Recounting an event or experience, retelling or telling a story. Being   able to create a brief imaginative narrative.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4" y="1982926"/>
            <a:ext cx="1461655" cy="110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6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0" r="12425"/>
          <a:stretch/>
        </p:blipFill>
        <p:spPr>
          <a:xfrm>
            <a:off x="685800" y="762000"/>
            <a:ext cx="2930862" cy="3021908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8" r="17976"/>
          <a:stretch/>
        </p:blipFill>
        <p:spPr>
          <a:xfrm>
            <a:off x="5181600" y="832757"/>
            <a:ext cx="2837331" cy="2880394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038600"/>
            <a:ext cx="3886200" cy="2586287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200" y="4495800"/>
            <a:ext cx="16940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Learning about our body parts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828800" y="243505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Learning about weight and measurement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1295400"/>
            <a:ext cx="1219200" cy="16430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36339" y="3972580"/>
            <a:ext cx="1752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Intellectual Development; exploring numeracy.</a:t>
            </a:r>
          </a:p>
          <a:p>
            <a:r>
              <a:rPr lang="en-US" dirty="0" smtClean="0"/>
              <a:t>Using numbers and numeracy concepts to count measure and compare.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31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8920">
            <a:off x="3999" y="3238337"/>
            <a:ext cx="1850732" cy="191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2" y="457200"/>
            <a:ext cx="3427005" cy="228069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8253" y="3757172"/>
            <a:ext cx="3329024" cy="2215483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8397" y="3685060"/>
            <a:ext cx="3276601" cy="2180595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419600" y="685800"/>
            <a:ext cx="2470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“See if I’m the same size.”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73022" y="1569836"/>
            <a:ext cx="32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Intellectual Development:</a:t>
            </a:r>
          </a:p>
          <a:p>
            <a:r>
              <a:rPr lang="en-US" dirty="0" smtClean="0"/>
              <a:t>Recognizing attributes and characteristics. Comparing materials using differences such as size and shape.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6674">
            <a:off x="7285729" y="3865066"/>
            <a:ext cx="1900268" cy="1206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03492"/>
            <a:ext cx="1089578" cy="224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3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7412" y="817121"/>
            <a:ext cx="3808806" cy="2534781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51140" y="3335663"/>
            <a:ext cx="3998045" cy="266072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258603"/>
            <a:ext cx="3657600" cy="2434152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43301" y="29335"/>
            <a:ext cx="4953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We wrapped up our Doctor Project with a visit from </a:t>
            </a:r>
            <a:r>
              <a:rPr lang="en-US" sz="4800" b="1" dirty="0" smtClean="0"/>
              <a:t>WPD</a:t>
            </a:r>
            <a:endParaRPr lang="en-US" sz="4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97382" y="1345847"/>
            <a:ext cx="2476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S. “I was a little scared but it was fun. I thought they were going to take me and put me in the back of the car.”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18164" y="2857811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L. “It was fun up there.”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66655" y="3504142"/>
            <a:ext cx="247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 “I can see everything!”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922503"/>
            <a:ext cx="2124074" cy="1599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19600"/>
            <a:ext cx="1086814" cy="16037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57400" y="5454897"/>
            <a:ext cx="457200" cy="568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543800" y="4258603"/>
            <a:ext cx="300037" cy="5419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5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3805028"/>
            <a:ext cx="4038201" cy="2687444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5" y="2161212"/>
            <a:ext cx="3810000" cy="2535575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951" y="457200"/>
            <a:ext cx="4001098" cy="2662752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628900" y="318175"/>
            <a:ext cx="160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“Checking his heart. Putting something on his ear.”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29100" y="324433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Using the radio.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301" y="4953000"/>
            <a:ext cx="3657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Intellectual Development”</a:t>
            </a:r>
          </a:p>
          <a:p>
            <a:r>
              <a:rPr lang="en-US" dirty="0" smtClean="0"/>
              <a:t>Listening with interest and engagement during brief experiences with spoken language.</a:t>
            </a:r>
          </a:p>
          <a:p>
            <a:r>
              <a:rPr lang="en-US" dirty="0" smtClean="0"/>
              <a:t>Showing interest, watching intently and making comments.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5" y="132914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5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4" t="3483" r="14301"/>
          <a:stretch/>
        </p:blipFill>
        <p:spPr>
          <a:xfrm>
            <a:off x="914400" y="228600"/>
            <a:ext cx="6331528" cy="62638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808284">
            <a:off x="6483971" y="185056"/>
            <a:ext cx="1736036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Student web.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6143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937" y="290945"/>
            <a:ext cx="3286172" cy="2186965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303972"/>
            <a:ext cx="3352800" cy="2231306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3605117" cy="2399224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>
          <a:xfrm>
            <a:off x="5433498" y="3657600"/>
            <a:ext cx="3100901" cy="281409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64044" y="275249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S. “My heartbeat.”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0189" y="3020383"/>
            <a:ext cx="346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L. “Put that machine on me and it tickled me.”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3574242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D. “Checking my heart. Some stickers on me.”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08" y="2585274"/>
            <a:ext cx="2895599" cy="8702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64" y="4303972"/>
            <a:ext cx="1652973" cy="181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5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491" y="718066"/>
            <a:ext cx="2143125" cy="17049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2956" y="1066802"/>
            <a:ext cx="4343001" cy="2890290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124200"/>
            <a:ext cx="5029998" cy="3347490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962400" y="533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“I was scared in there.” M.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38600" y="1293213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“He had a telescope.” M.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91000" y="22098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“We covered our ears. The siren was loud.” M.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5689" y="4797945"/>
            <a:ext cx="2890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“The siren isn’t as loud as my yelling voice.”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5444276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Intellectual Development;</a:t>
            </a:r>
          </a:p>
          <a:p>
            <a:r>
              <a:rPr lang="en-US" dirty="0" smtClean="0"/>
              <a:t>Recounting an event or experience.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29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0" t="4807" r="18333"/>
          <a:stretch/>
        </p:blipFill>
        <p:spPr>
          <a:xfrm>
            <a:off x="748516" y="76201"/>
            <a:ext cx="655282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8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0724">
            <a:off x="3371738" y="5257800"/>
            <a:ext cx="1524000" cy="8667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3346">
            <a:off x="5813153" y="223319"/>
            <a:ext cx="1276041" cy="18830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244">
            <a:off x="7107135" y="1219113"/>
            <a:ext cx="1725008" cy="19860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-603" b="603"/>
          <a:stretch/>
        </p:blipFill>
        <p:spPr>
          <a:xfrm>
            <a:off x="349827" y="394855"/>
            <a:ext cx="3657600" cy="2658023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6" r="12445"/>
          <a:stretch/>
        </p:blipFill>
        <p:spPr>
          <a:xfrm>
            <a:off x="349827" y="3701307"/>
            <a:ext cx="3248891" cy="2590801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5" t="5719" r="16818"/>
          <a:stretch/>
        </p:blipFill>
        <p:spPr>
          <a:xfrm>
            <a:off x="4876800" y="3359726"/>
            <a:ext cx="3511754" cy="34058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396783" y="429491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 we began putting together our office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322355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Work station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4122" y="6343196"/>
            <a:ext cx="24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Name tags and scrubs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1362309">
            <a:off x="3898748" y="3713903"/>
            <a:ext cx="982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X-rays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319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561">
            <a:off x="3578020" y="2926536"/>
            <a:ext cx="5089511" cy="3387096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95298" y="127024"/>
            <a:ext cx="5105400" cy="2246769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As the students looked at books on their own and listened to stories about doctors during circle time, they came up with more ideas of things they needed.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3962400"/>
            <a:ext cx="26669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Intellectual Development Language and Emergent Literacy:</a:t>
            </a:r>
          </a:p>
          <a:p>
            <a:r>
              <a:rPr lang="en-US" dirty="0" smtClean="0"/>
              <a:t>Gaining meaning from a variety of visual formats and text material. Taking an idea and using it in a purposeful way during play.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1210">
            <a:off x="6172200" y="456069"/>
            <a:ext cx="2257425" cy="201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598655"/>
            <a:ext cx="1219200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9966">
            <a:off x="1238249" y="2511184"/>
            <a:ext cx="95250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4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124" y="356755"/>
            <a:ext cx="1905000" cy="1905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0101"/>
            <a:ext cx="4495800" cy="299197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3224139"/>
            <a:ext cx="4343399" cy="289055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 rot="512386">
            <a:off x="5756469" y="191678"/>
            <a:ext cx="2493818" cy="28007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A Sign</a:t>
            </a:r>
            <a:endParaRPr lang="en-US" sz="88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3380509"/>
            <a:ext cx="32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Intellectual Development Language and Emergent Literacy:</a:t>
            </a:r>
          </a:p>
          <a:p>
            <a:r>
              <a:rPr lang="en-US" dirty="0" smtClean="0"/>
              <a:t>Exploring how print works. Becoming aware that speech can be written down and carries a message.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52700" y="6095794"/>
            <a:ext cx="4450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“Patients can come whenever they want.”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27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99" y="1997884"/>
            <a:ext cx="1723481" cy="1338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1" t="5411" r="14663" b="10606"/>
          <a:stretch/>
        </p:blipFill>
        <p:spPr>
          <a:xfrm>
            <a:off x="6019008" y="789709"/>
            <a:ext cx="2135184" cy="2075872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372" y="3329189"/>
            <a:ext cx="4495800" cy="2991979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" y="228600"/>
            <a:ext cx="3663983" cy="243840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6" name="TextBox 5"/>
          <p:cNvSpPr txBox="1"/>
          <p:nvPr/>
        </p:nvSpPr>
        <p:spPr>
          <a:xfrm rot="638776">
            <a:off x="4038600" y="789709"/>
            <a:ext cx="1675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Nurse hats</a:t>
            </a:r>
            <a:endParaRPr lang="en-US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2858653"/>
            <a:ext cx="266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Intellectual Development Language and Emergent Literacy:</a:t>
            </a:r>
          </a:p>
          <a:p>
            <a:r>
              <a:rPr lang="en-US" dirty="0" smtClean="0"/>
              <a:t>Representing ideas using expressive forms.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5105400"/>
            <a:ext cx="3878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K. “Take my picture.  I have hat too.”</a:t>
            </a:r>
          </a:p>
          <a:p>
            <a:r>
              <a:rPr lang="en-US" dirty="0" smtClean="0"/>
              <a:t>Mrs. Walls “Do you wear you sunglasses when you operate?”</a:t>
            </a:r>
          </a:p>
          <a:p>
            <a:r>
              <a:rPr lang="en-US" dirty="0" smtClean="0"/>
              <a:t>K. “Yes.”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6934200" y="4378036"/>
            <a:ext cx="5334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1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t="21662"/>
          <a:stretch/>
        </p:blipFill>
        <p:spPr>
          <a:xfrm>
            <a:off x="5425077" y="3636206"/>
            <a:ext cx="3083524" cy="255993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191000"/>
            <a:ext cx="3775363" cy="251252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926" y="553149"/>
            <a:ext cx="3427005" cy="228069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88" y="597884"/>
            <a:ext cx="3505200" cy="233272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40665" y="74664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It wouldn’t be a doctor’s  office without an </a:t>
            </a:r>
            <a:r>
              <a:rPr lang="en-US" sz="2800" b="1" dirty="0" smtClean="0"/>
              <a:t>ECG!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40927" y="2187506"/>
            <a:ext cx="2299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Complete with keyboard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810" y="2922093"/>
            <a:ext cx="37689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Intellectual Development Language and emergent literacy:</a:t>
            </a:r>
          </a:p>
          <a:p>
            <a:r>
              <a:rPr lang="en-US" dirty="0" smtClean="0"/>
              <a:t>Representing ideas  using expressive forms.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09478" y="2922093"/>
            <a:ext cx="328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Social Emotional Development:</a:t>
            </a:r>
            <a:r>
              <a:rPr lang="en-US" dirty="0" smtClean="0"/>
              <a:t> Interacting with peers.</a:t>
            </a:r>
            <a:endParaRPr lang="en-US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5390801" y="6220692"/>
            <a:ext cx="315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“I don’t know the password!”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30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8043</TotalTime>
  <Words>1108</Words>
  <Application>Microsoft Office PowerPoint</Application>
  <PresentationFormat>On-screen Show (4:3)</PresentationFormat>
  <Paragraphs>142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Doctor Inquiry Project Linda Walls St. Mary Community School North Battleford</dc:title>
  <dc:creator>user</dc:creator>
  <cp:lastModifiedBy>Pam Driedger</cp:lastModifiedBy>
  <cp:revision>60</cp:revision>
  <dcterms:created xsi:type="dcterms:W3CDTF">2014-04-02T13:53:39Z</dcterms:created>
  <dcterms:modified xsi:type="dcterms:W3CDTF">2014-11-12T14:38:08Z</dcterms:modified>
</cp:coreProperties>
</file>