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3" autoAdjust="0"/>
    <p:restoredTop sz="94671" autoAdjust="0"/>
  </p:normalViewPr>
  <p:slideViewPr>
    <p:cSldViewPr>
      <p:cViewPr>
        <p:scale>
          <a:sx n="70" d="100"/>
          <a:sy n="70" d="100"/>
        </p:scale>
        <p:origin x="-100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8BCFEA-7E0E-4AA2-8A78-085007DE1BF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ED73042-1A3F-49DA-930A-9729B9E610A2}" type="datetimeFigureOut">
              <a:rPr lang="en-CA" smtClean="0"/>
              <a:t>17/06/2014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1"/>
            <a:ext cx="7543800" cy="2388096"/>
          </a:xfrm>
        </p:spPr>
        <p:txBody>
          <a:bodyPr/>
          <a:lstStyle/>
          <a:p>
            <a:r>
              <a:rPr lang="en-CA" dirty="0" smtClean="0"/>
              <a:t>Pet Project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93096"/>
            <a:ext cx="6461760" cy="1800200"/>
          </a:xfrm>
        </p:spPr>
        <p:txBody>
          <a:bodyPr>
            <a:normAutofit/>
          </a:bodyPr>
          <a:lstStyle/>
          <a:p>
            <a:r>
              <a:rPr lang="en-CA" dirty="0" smtClean="0"/>
              <a:t>Teacher:  Marci Woytiuk</a:t>
            </a:r>
          </a:p>
          <a:p>
            <a:r>
              <a:rPr lang="en-CA" dirty="0" smtClean="0"/>
              <a:t>Educational Assistant:  Sarah Heit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73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Pets from Home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r>
              <a:rPr lang="en-CA" dirty="0" smtClean="0"/>
              <a:t>Parents were invited to bring family pets to school.  We had visits from two dogs and the kittens which were the inspiration for the project.</a:t>
            </a:r>
          </a:p>
          <a:p>
            <a:r>
              <a:rPr lang="en-CA" dirty="0" smtClean="0"/>
              <a:t>Students were able to have hands on experience observing,  petting and asking questions about the animals.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44008" y="3449749"/>
            <a:ext cx="2952328" cy="27875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449749"/>
            <a:ext cx="2736304" cy="278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3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Field Visit to Petland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/>
          <a:p>
            <a:r>
              <a:rPr lang="en-CA" dirty="0" smtClean="0"/>
              <a:t>We booked a tour at our local Petland.  The pet counsellors provided many interesting facts about the animals and answered any questions generated by the students or their parents.</a:t>
            </a:r>
          </a:p>
          <a:p>
            <a:r>
              <a:rPr lang="en-CA" dirty="0" smtClean="0"/>
              <a:t>The students were able to interact with a variety of animals, such as: a ferret, rabbit, mice, cat, parrot, snakes and lizards.</a:t>
            </a:r>
          </a:p>
          <a:p>
            <a:pPr marL="114300" indent="0">
              <a:buNone/>
            </a:pP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18226" y="3655588"/>
            <a:ext cx="302742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92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Representation of learning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7620000" cy="4988024"/>
          </a:xfrm>
        </p:spPr>
        <p:txBody>
          <a:bodyPr/>
          <a:lstStyle/>
          <a:p>
            <a:r>
              <a:rPr lang="en-CA" dirty="0" smtClean="0"/>
              <a:t>Students represented their learning through: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drawings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paintings</a:t>
            </a:r>
          </a:p>
          <a:p>
            <a:pPr marL="114300" indent="0">
              <a:buNone/>
            </a:pPr>
            <a:r>
              <a:rPr lang="en-CA" dirty="0" smtClean="0"/>
              <a:t>	- stories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dramatic play</a:t>
            </a:r>
          </a:p>
          <a:p>
            <a:pPr marL="114300" indent="0">
              <a:buNone/>
            </a:pPr>
            <a:r>
              <a:rPr lang="en-CA" dirty="0" smtClean="0"/>
              <a:t>	- play dough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constructing dog houses out of paper boxes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building gerbil mazes with marble works</a:t>
            </a:r>
          </a:p>
          <a:p>
            <a:pPr marL="114300" indent="0">
              <a:buNone/>
            </a:pPr>
            <a:r>
              <a:rPr lang="en-CA" dirty="0" smtClean="0"/>
              <a:t>	- creating fish tanks with art materials </a:t>
            </a:r>
          </a:p>
          <a:p>
            <a:pPr marL="114300" indent="0">
              <a:buNone/>
            </a:pPr>
            <a:r>
              <a:rPr lang="en-CA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891260"/>
            <a:ext cx="2232248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45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620000" cy="1008112"/>
          </a:xfrm>
        </p:spPr>
        <p:txBody>
          <a:bodyPr/>
          <a:lstStyle/>
          <a:p>
            <a:r>
              <a:rPr lang="en-CA" dirty="0" smtClean="0"/>
              <a:t>Class Pet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204048"/>
          </a:xfrm>
        </p:spPr>
        <p:txBody>
          <a:bodyPr/>
          <a:lstStyle/>
          <a:p>
            <a:r>
              <a:rPr lang="en-CA" dirty="0" smtClean="0"/>
              <a:t>After a discussion on what type of pet would make a good class pet, the students voted and it was determined that we would purchase a fish for our classroom.</a:t>
            </a:r>
          </a:p>
          <a:p>
            <a:r>
              <a:rPr lang="en-CA" dirty="0" smtClean="0"/>
              <a:t>The students were very curious about setting up the tank, getting the supplies ready and adding the fish to its new home. </a:t>
            </a:r>
          </a:p>
          <a:p>
            <a:r>
              <a:rPr lang="en-CA" dirty="0" smtClean="0"/>
              <a:t>He </a:t>
            </a:r>
            <a:r>
              <a:rPr lang="en-CA" dirty="0"/>
              <a:t>was named “Mario King” </a:t>
            </a:r>
            <a:r>
              <a:rPr lang="en-CA" dirty="0" smtClean="0"/>
              <a:t>with </a:t>
            </a:r>
            <a:r>
              <a:rPr lang="en-CA" dirty="0"/>
              <a:t>the morning class </a:t>
            </a:r>
            <a:r>
              <a:rPr lang="en-CA" dirty="0" smtClean="0"/>
              <a:t>and </a:t>
            </a:r>
            <a:r>
              <a:rPr lang="en-CA" dirty="0"/>
              <a:t>“Slash” </a:t>
            </a:r>
            <a:r>
              <a:rPr lang="en-CA" dirty="0" smtClean="0"/>
              <a:t>with </a:t>
            </a:r>
            <a:r>
              <a:rPr lang="en-CA" dirty="0"/>
              <a:t>the afternoon </a:t>
            </a:r>
            <a:r>
              <a:rPr lang="en-CA" dirty="0" smtClean="0"/>
              <a:t>class.</a:t>
            </a:r>
          </a:p>
          <a:p>
            <a:pPr marL="114300" indent="0">
              <a:buNone/>
            </a:pPr>
            <a:endParaRPr lang="en-CA" dirty="0"/>
          </a:p>
        </p:txBody>
      </p:sp>
      <p:pic>
        <p:nvPicPr>
          <p:cNvPr id="4" name="Picture 2" descr="C:\Users\woytiukm\Dropbox\Camera Uploads\2014-04-03 09.28.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8" y="-15869144"/>
            <a:ext cx="3672408" cy="22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077072"/>
            <a:ext cx="3231128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Pet Parade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culminate our project, the students made masks to represent their favorite pet.  We then went on a “pet parade” throughout the school.</a:t>
            </a:r>
          </a:p>
          <a:p>
            <a:pPr marL="114300" indent="0">
              <a:buNone/>
            </a:pPr>
            <a:endParaRPr lang="en-CA" dirty="0"/>
          </a:p>
        </p:txBody>
      </p:sp>
      <p:pic>
        <p:nvPicPr>
          <p:cNvPr id="1026" name="Picture 2" descr="C:\Users\woytiukm\Dropbox\Camera Uploads\2014-04-03 09.28.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3" y="-14228213"/>
            <a:ext cx="3672408" cy="224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561662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6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Sharing our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328592"/>
          </a:xfrm>
        </p:spPr>
        <p:txBody>
          <a:bodyPr/>
          <a:lstStyle/>
          <a:p>
            <a:r>
              <a:rPr lang="en-CA" dirty="0" smtClean="0"/>
              <a:t>Our project was shared in a variety of ways: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students’ drawings and paintings, along with the 	  	  documentation panel, were displayed throughout the 	 	  classroom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we visited other classrooms to learn about their 	 	  classroom pets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parents were invited into our classroom along with their 	  family pet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student drawings were </a:t>
            </a:r>
          </a:p>
          <a:p>
            <a:pPr marL="114300" indent="0">
              <a:buNone/>
            </a:pPr>
            <a:r>
              <a:rPr lang="en-CA" dirty="0"/>
              <a:t>	 </a:t>
            </a:r>
            <a:r>
              <a:rPr lang="en-CA" dirty="0" smtClean="0"/>
              <a:t> displayed on a bulletin </a:t>
            </a:r>
          </a:p>
          <a:p>
            <a:pPr marL="114300" indent="0">
              <a:buNone/>
            </a:pPr>
            <a:r>
              <a:rPr lang="en-CA" dirty="0"/>
              <a:t>	 </a:t>
            </a:r>
            <a:r>
              <a:rPr lang="en-CA" dirty="0" smtClean="0"/>
              <a:t> board in the hallway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9080"/>
            <a:ext cx="3600400" cy="250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9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Curriculum Connections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Our “Pet Project” followed the holistic approach to </a:t>
            </a:r>
            <a:r>
              <a:rPr lang="en-CA" dirty="0"/>
              <a:t>learning </a:t>
            </a:r>
            <a:r>
              <a:rPr lang="en-CA" dirty="0" smtClean="0"/>
              <a:t>while providing </a:t>
            </a:r>
            <a:r>
              <a:rPr lang="en-CA" dirty="0"/>
              <a:t>many connections to the Essential Learning </a:t>
            </a:r>
            <a:r>
              <a:rPr lang="en-CA" dirty="0" smtClean="0"/>
              <a:t>Experiences.  Students were able to:</a:t>
            </a:r>
          </a:p>
          <a:p>
            <a:pPr marL="114300" indent="0">
              <a:buNone/>
            </a:pPr>
            <a:r>
              <a:rPr lang="en-CA" dirty="0" smtClean="0"/>
              <a:t>	- interact with peers through dramatic play 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represent ideas and develop fine motor skills through 	   	  drawings, paintings, play dough, stories and songs</a:t>
            </a:r>
          </a:p>
          <a:p>
            <a:pPr marL="114300" indent="0">
              <a:buNone/>
            </a:pPr>
            <a:r>
              <a:rPr lang="en-CA" dirty="0" smtClean="0"/>
              <a:t>	- display curiosity through observation and by asking 	 	  questions 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participate in movement activities by moving like a 	 	  variety of animals to develop loco-motor skills</a:t>
            </a:r>
          </a:p>
          <a:p>
            <a:pPr marL="114300" indent="0">
              <a:buNone/>
            </a:pPr>
            <a:r>
              <a:rPr lang="en-CA" dirty="0" smtClean="0"/>
              <a:t>	- explore numeracy skills 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develop and extend vocabulary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engage with stories &amp; books</a:t>
            </a:r>
          </a:p>
          <a:p>
            <a:pPr marL="114300" indent="0">
              <a:buNone/>
            </a:pPr>
            <a:r>
              <a:rPr lang="en-CA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339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5000"/>
    </mc:Choice>
    <mc:Fallback xmlns="">
      <p:transition advTm="2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1080120"/>
          </a:xfrm>
        </p:spPr>
        <p:txBody>
          <a:bodyPr/>
          <a:lstStyle/>
          <a:p>
            <a:r>
              <a:rPr lang="en-CA" dirty="0" smtClean="0"/>
              <a:t>Reflection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544616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I feel that the majority of the students shared a personal connection to the project which helped engage the students in learning.  They were also able to learn about unfamiliar animals.</a:t>
            </a:r>
          </a:p>
          <a:p>
            <a:r>
              <a:rPr lang="en-CA" dirty="0" smtClean="0"/>
              <a:t>Involving parents in the trip to </a:t>
            </a:r>
            <a:r>
              <a:rPr lang="en-CA" dirty="0" err="1" smtClean="0"/>
              <a:t>Petland</a:t>
            </a:r>
            <a:r>
              <a:rPr lang="en-CA" dirty="0" smtClean="0"/>
              <a:t> and by having them bring in family pets was very meaningful.  It was a great way for </a:t>
            </a:r>
            <a:r>
              <a:rPr lang="en-CA" smtClean="0"/>
              <a:t>staff and </a:t>
            </a:r>
            <a:r>
              <a:rPr lang="en-CA" dirty="0" smtClean="0"/>
              <a:t>parents to connect, as </a:t>
            </a:r>
            <a:r>
              <a:rPr lang="en-CA" smtClean="0"/>
              <a:t>well as </a:t>
            </a:r>
            <a:r>
              <a:rPr lang="en-CA" dirty="0" smtClean="0"/>
              <a:t>the families within the class to connect with one another.  </a:t>
            </a:r>
            <a:r>
              <a:rPr lang="en-CA" dirty="0"/>
              <a:t>B</a:t>
            </a:r>
            <a:r>
              <a:rPr lang="en-CA" dirty="0" smtClean="0"/>
              <a:t>eing able to provide the opportunity to the children, which they may not have had otherwise, was also rewarding.</a:t>
            </a:r>
          </a:p>
          <a:p>
            <a:r>
              <a:rPr lang="en-CA" dirty="0" smtClean="0"/>
              <a:t>I was hoping to have a veterinarian or someone from the SPCA come in to visit the class.  However, both groups felt the children were too young for the services they were able to provide.</a:t>
            </a:r>
          </a:p>
          <a:p>
            <a:r>
              <a:rPr lang="en-CA" dirty="0" smtClean="0"/>
              <a:t>At times, it was difficult for students to verbally express their “wonders”.  It took a lot of teacher modelling, suggesting and questioning for students to verbalize their questions.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45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000"/>
    </mc:Choice>
    <mc:Fallback xmlns="">
      <p:transition advTm="3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General Information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472608"/>
          </a:xfrm>
        </p:spPr>
        <p:txBody>
          <a:bodyPr/>
          <a:lstStyle/>
          <a:p>
            <a:r>
              <a:rPr lang="en-CA" dirty="0" smtClean="0"/>
              <a:t>Students who participated in the project are 3 and 4 years old </a:t>
            </a:r>
            <a:r>
              <a:rPr lang="en-CA" dirty="0"/>
              <a:t>&amp;</a:t>
            </a:r>
            <a:r>
              <a:rPr lang="en-CA" dirty="0" smtClean="0"/>
              <a:t> attend a half day program.</a:t>
            </a:r>
          </a:p>
          <a:p>
            <a:r>
              <a:rPr lang="en-CA" dirty="0" smtClean="0"/>
              <a:t>At times, the project included all 16 students in the class, and at other times, only two or three students were interested.</a:t>
            </a:r>
          </a:p>
          <a:p>
            <a:r>
              <a:rPr lang="en-CA" dirty="0" smtClean="0"/>
              <a:t>The project began while observing students engaged in conversation about their pets and lasted for approximately six weeks. </a:t>
            </a:r>
          </a:p>
          <a:p>
            <a:r>
              <a:rPr lang="en-CA" dirty="0" smtClean="0"/>
              <a:t>One student shared that his cat was going to have kittens.  Once that event happened, his mom sent us a photograph of the four kittens.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82" y="4941168"/>
            <a:ext cx="2549398" cy="18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4292" y="4488836"/>
            <a:ext cx="2160240" cy="23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44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Beginning the Project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Children shared that cats, dogs, rabbits and fish make good pets.  However, they also thought that elephants, monkeys and sharks could be good pets.</a:t>
            </a:r>
          </a:p>
          <a:p>
            <a:r>
              <a:rPr lang="en-CA" dirty="0" smtClean="0"/>
              <a:t>We needed to do some research to determine, “What makes a good pet?”</a:t>
            </a:r>
          </a:p>
          <a:p>
            <a:pPr marL="114300" indent="0">
              <a:buNone/>
            </a:pP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57383"/>
            <a:ext cx="23762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8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Good Pets vs. Not </a:t>
            </a:r>
            <a:r>
              <a:rPr lang="en-CA" dirty="0"/>
              <a:t>G</a:t>
            </a:r>
            <a:r>
              <a:rPr lang="en-CA" dirty="0" smtClean="0"/>
              <a:t>ood Pets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After our research, we placed pictures of animals under the headings “good pets” or “not good pets”.  The students explained why they </a:t>
            </a:r>
            <a:r>
              <a:rPr lang="en-CA" dirty="0" smtClean="0"/>
              <a:t>put the pictures in each group.</a:t>
            </a:r>
          </a:p>
          <a:p>
            <a:pPr marL="114300" indent="0">
              <a:buNone/>
            </a:pPr>
            <a:r>
              <a:rPr lang="en-CA" dirty="0" smtClean="0"/>
              <a:t> </a:t>
            </a:r>
            <a:endParaRPr lang="en-CA" dirty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4824536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0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0"/>
    </mc:Choice>
    <mc:Fallback xmlns="">
      <p:transition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Dramatic Play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3657600" cy="4713704"/>
          </a:xfrm>
        </p:spPr>
        <p:txBody>
          <a:bodyPr>
            <a:normAutofit/>
          </a:bodyPr>
          <a:lstStyle/>
          <a:p>
            <a:r>
              <a:rPr lang="en-CA" sz="2200" dirty="0" smtClean="0"/>
              <a:t>An invitation  to the “Veterinarian Office” was set up at the dramatic play area  after students shared stories of their animals being taken to the vet.</a:t>
            </a:r>
            <a:endParaRPr lang="en-CA" sz="22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1916832"/>
            <a:ext cx="3657600" cy="4209648"/>
          </a:xfrm>
        </p:spPr>
        <p:txBody>
          <a:bodyPr>
            <a:normAutofit/>
          </a:bodyPr>
          <a:lstStyle/>
          <a:p>
            <a:r>
              <a:rPr lang="en-CA" sz="2200" dirty="0" smtClean="0"/>
              <a:t>We learned about different kinds of pets </a:t>
            </a:r>
            <a:r>
              <a:rPr lang="en-CA" sz="2200" dirty="0"/>
              <a:t>&amp;</a:t>
            </a:r>
            <a:r>
              <a:rPr lang="en-CA" sz="2200" dirty="0" smtClean="0"/>
              <a:t> pet supplies  which can be purchased at a pet store.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30" y="3809305"/>
            <a:ext cx="3312368" cy="26612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09305"/>
            <a:ext cx="3024336" cy="26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6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Our Store called “Petland”</a:t>
            </a:r>
            <a:endParaRPr lang="en-CA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After a class vote, we named our pet store, “Petland”.  The students made signs for the store and price tags for the items in the store.</a:t>
            </a:r>
            <a:endParaRPr lang="en-CA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669229"/>
            <a:ext cx="2736304" cy="273630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615" y="3140968"/>
            <a:ext cx="2880320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4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Wonders and Documentation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620000" cy="5276056"/>
          </a:xfrm>
        </p:spPr>
        <p:txBody>
          <a:bodyPr/>
          <a:lstStyle/>
          <a:p>
            <a:r>
              <a:rPr lang="en-CA" dirty="0" smtClean="0"/>
              <a:t>The documentation panel was displayed </a:t>
            </a:r>
            <a:r>
              <a:rPr lang="en-CA" dirty="0"/>
              <a:t>&amp;</a:t>
            </a:r>
            <a:r>
              <a:rPr lang="en-CA" dirty="0" smtClean="0"/>
              <a:t> referred to on a regular basis.</a:t>
            </a:r>
          </a:p>
          <a:p>
            <a:r>
              <a:rPr lang="en-CA" dirty="0" smtClean="0"/>
              <a:t>Some of the “wonders” the students had were: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what makes an animal a good pet?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 why do we have pets?</a:t>
            </a:r>
          </a:p>
          <a:p>
            <a:pPr marL="114300" indent="0">
              <a:buNone/>
            </a:pPr>
            <a:r>
              <a:rPr lang="en-CA" dirty="0"/>
              <a:t>	</a:t>
            </a:r>
            <a:r>
              <a:rPr lang="en-CA" dirty="0" smtClean="0"/>
              <a:t>-</a:t>
            </a:r>
          </a:p>
          <a:p>
            <a:r>
              <a:rPr lang="en-CA" dirty="0" smtClean="0"/>
              <a:t>Students </a:t>
            </a:r>
            <a:r>
              <a:rPr lang="en-CA" dirty="0"/>
              <a:t>researched what </a:t>
            </a:r>
          </a:p>
          <a:p>
            <a:pPr marL="114300" indent="0">
              <a:buNone/>
            </a:pPr>
            <a:r>
              <a:rPr lang="en-CA" dirty="0"/>
              <a:t> </a:t>
            </a:r>
            <a:r>
              <a:rPr lang="en-CA" dirty="0" smtClean="0"/>
              <a:t>   certain </a:t>
            </a:r>
            <a:r>
              <a:rPr lang="en-CA" dirty="0"/>
              <a:t>kinds of </a:t>
            </a:r>
            <a:r>
              <a:rPr lang="en-CA" dirty="0" smtClean="0"/>
              <a:t>animals </a:t>
            </a:r>
            <a:r>
              <a:rPr lang="en-CA" dirty="0" smtClean="0"/>
              <a:t> </a:t>
            </a:r>
          </a:p>
          <a:p>
            <a:pPr marL="114300" indent="0">
              <a:buNone/>
            </a:pPr>
            <a:r>
              <a:rPr lang="en-CA" dirty="0"/>
              <a:t> </a:t>
            </a:r>
            <a:r>
              <a:rPr lang="en-CA" dirty="0" smtClean="0"/>
              <a:t>   </a:t>
            </a:r>
            <a:r>
              <a:rPr lang="en-CA" dirty="0" smtClean="0"/>
              <a:t>eat</a:t>
            </a:r>
            <a:r>
              <a:rPr lang="en-CA" dirty="0" smtClean="0"/>
              <a:t>, where they live &amp;</a:t>
            </a:r>
          </a:p>
          <a:p>
            <a:pPr marL="114300" indent="0">
              <a:buNone/>
            </a:pPr>
            <a:r>
              <a:rPr lang="en-CA" dirty="0"/>
              <a:t> </a:t>
            </a:r>
            <a:r>
              <a:rPr lang="en-CA" dirty="0" smtClean="0"/>
              <a:t>   learned </a:t>
            </a:r>
            <a:r>
              <a:rPr lang="en-CA" dirty="0" smtClean="0"/>
              <a:t>some interesting</a:t>
            </a:r>
          </a:p>
          <a:p>
            <a:pPr marL="114300" indent="0">
              <a:buNone/>
            </a:pPr>
            <a:r>
              <a:rPr lang="en-CA" dirty="0"/>
              <a:t> </a:t>
            </a:r>
            <a:r>
              <a:rPr lang="en-CA" dirty="0" smtClean="0"/>
              <a:t>   </a:t>
            </a:r>
            <a:r>
              <a:rPr lang="en-CA" dirty="0" smtClean="0"/>
              <a:t>facts </a:t>
            </a:r>
            <a:r>
              <a:rPr lang="en-CA" dirty="0" smtClean="0"/>
              <a:t>about the </a:t>
            </a:r>
            <a:r>
              <a:rPr lang="en-CA" dirty="0" smtClean="0"/>
              <a:t>animals.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97" y="3429000"/>
            <a:ext cx="3779912" cy="31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 smtClean="0"/>
              <a:t>Visits from other classroom Pets</a:t>
            </a:r>
            <a:endParaRPr lang="en-CA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r>
              <a:rPr lang="en-CA" dirty="0" smtClean="0"/>
              <a:t>A salamander named “Leonard” and some stick bugs came to visit.  The students were very curious about what these creatures were, what they ate and where they came from.</a:t>
            </a:r>
          </a:p>
          <a:p>
            <a:r>
              <a:rPr lang="en-CA" dirty="0" smtClean="0"/>
              <a:t>They also wondered why Leonard’s throat moved, why he looked “slimy” and if he could make any sounds?</a:t>
            </a:r>
          </a:p>
          <a:p>
            <a:pPr marL="114300" indent="0">
              <a:buNone/>
            </a:pP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75756" y="3032955"/>
            <a:ext cx="3312368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83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More Research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/>
          <a:lstStyle/>
          <a:p>
            <a:r>
              <a:rPr lang="en-CA" dirty="0" smtClean="0"/>
              <a:t>We researched the difference between a hamster and a gerbil, as well as, learning about rabbits and parrots.</a:t>
            </a:r>
          </a:p>
          <a:p>
            <a:r>
              <a:rPr lang="en-CA" dirty="0" smtClean="0"/>
              <a:t>We learned about salamanders and stick bugs after having them as guests in our classroom.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27230"/>
            <a:ext cx="3096344" cy="3528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6992"/>
            <a:ext cx="201622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9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000"/>
    </mc:Choice>
    <mc:Fallback xmlns="">
      <p:transition advTm="1500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535</TotalTime>
  <Words>853</Words>
  <Application>Microsoft Office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Adjacency</vt:lpstr>
      <vt:lpstr>Pet Project</vt:lpstr>
      <vt:lpstr>General Information</vt:lpstr>
      <vt:lpstr>Beginning the Project</vt:lpstr>
      <vt:lpstr>Good Pets vs. Not Good Pets</vt:lpstr>
      <vt:lpstr>Dramatic Play</vt:lpstr>
      <vt:lpstr>Our Store called “Petland”</vt:lpstr>
      <vt:lpstr>Wonders and Documentation</vt:lpstr>
      <vt:lpstr>Visits from other classroom Pets</vt:lpstr>
      <vt:lpstr>More Research</vt:lpstr>
      <vt:lpstr>Pets from Home</vt:lpstr>
      <vt:lpstr>Field Visit to Petland</vt:lpstr>
      <vt:lpstr>Representation of learning</vt:lpstr>
      <vt:lpstr>Class Pet</vt:lpstr>
      <vt:lpstr>Pet Parade</vt:lpstr>
      <vt:lpstr>Sharing our Project</vt:lpstr>
      <vt:lpstr>Curriculum Connections</vt:lpstr>
      <vt:lpstr>Reflection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 Project</dc:title>
  <dc:creator>Windows User</dc:creator>
  <cp:lastModifiedBy>Cheryl Erlandson</cp:lastModifiedBy>
  <cp:revision>54</cp:revision>
  <dcterms:created xsi:type="dcterms:W3CDTF">2014-04-06T00:52:08Z</dcterms:created>
  <dcterms:modified xsi:type="dcterms:W3CDTF">2014-06-17T19:09:00Z</dcterms:modified>
</cp:coreProperties>
</file>