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1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1" r:id="rId12"/>
    <p:sldId id="272" r:id="rId13"/>
    <p:sldId id="290" r:id="rId14"/>
    <p:sldId id="284" r:id="rId15"/>
    <p:sldId id="285" r:id="rId16"/>
    <p:sldId id="286" r:id="rId17"/>
    <p:sldId id="287" r:id="rId18"/>
    <p:sldId id="267" r:id="rId19"/>
    <p:sldId id="269" r:id="rId20"/>
    <p:sldId id="273" r:id="rId21"/>
    <p:sldId id="275" r:id="rId22"/>
    <p:sldId id="276" r:id="rId23"/>
    <p:sldId id="277" r:id="rId24"/>
    <p:sldId id="279" r:id="rId25"/>
    <p:sldId id="280" r:id="rId26"/>
    <p:sldId id="281" r:id="rId27"/>
    <p:sldId id="282" r:id="rId28"/>
    <p:sldId id="283" r:id="rId29"/>
    <p:sldId id="288" r:id="rId30"/>
    <p:sldId id="289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eryl Gero" initials="CG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0" autoAdjust="0"/>
    <p:restoredTop sz="97116" autoAdjust="0"/>
  </p:normalViewPr>
  <p:slideViewPr>
    <p:cSldViewPr snapToGrid="0">
      <p:cViewPr>
        <p:scale>
          <a:sx n="78" d="100"/>
          <a:sy n="78" d="100"/>
        </p:scale>
        <p:origin x="-62" y="-9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8554AD-3217-40EE-8C4A-2D7D792A8F88}" type="datetimeFigureOut">
              <a:rPr lang="en-CA" smtClean="0"/>
              <a:t>30/06/2015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778CC5-3E36-4F90-8AF5-0BFA3943F42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37133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CA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78CC5-3E36-4F90-8AF5-0BFA3943F422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45497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2400" dirty="0" smtClean="0">
                <a:effectLst/>
              </a:rPr>
              <a:t/>
            </a:r>
            <a:br>
              <a:rPr lang="en-CA" sz="2400" dirty="0" smtClean="0">
                <a:effectLst/>
              </a:rPr>
            </a:br>
            <a:r>
              <a:rPr lang="en-CA" sz="2400" dirty="0" smtClean="0">
                <a:effectLst/>
              </a:rPr>
              <a:t/>
            </a:r>
            <a:br>
              <a:rPr lang="en-CA" sz="2400" dirty="0" smtClean="0">
                <a:effectLst/>
              </a:rPr>
            </a:br>
            <a:endParaRPr lang="en-CA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78CC5-3E36-4F90-8AF5-0BFA3943F422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843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887D8-748D-46C9-9C47-4773EBE9DEB3}" type="datetimeFigureOut">
              <a:rPr lang="en-CA" smtClean="0"/>
              <a:t>30/06/2015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70F8F-CC68-4DD8-8D6D-C1DD46C2924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7702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ash/>
        <p:sndAc>
          <p:stSnd>
            <p:snd r:embed="rId1" name="cashreg.wav"/>
          </p:stSnd>
        </p:sndAc>
      </p:transition>
    </mc:Choice>
    <mc:Fallback xmlns="">
      <p:transition spd="slow">
        <p:fade/>
        <p:sndAc>
          <p:stSnd>
            <p:snd r:embed="rId3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887D8-748D-46C9-9C47-4773EBE9DEB3}" type="datetimeFigureOut">
              <a:rPr lang="en-CA" smtClean="0"/>
              <a:t>30/06/2015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70F8F-CC68-4DD8-8D6D-C1DD46C2924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9529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ash/>
        <p:sndAc>
          <p:stSnd>
            <p:snd r:embed="rId1" name="cashreg.wav"/>
          </p:stSnd>
        </p:sndAc>
      </p:transition>
    </mc:Choice>
    <mc:Fallback xmlns="">
      <p:transition spd="slow">
        <p:fade/>
        <p:sndAc>
          <p:stSnd>
            <p:snd r:embed="rId3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887D8-748D-46C9-9C47-4773EBE9DEB3}" type="datetimeFigureOut">
              <a:rPr lang="en-CA" smtClean="0"/>
              <a:t>30/06/2015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70F8F-CC68-4DD8-8D6D-C1DD46C2924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6685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ash/>
        <p:sndAc>
          <p:stSnd>
            <p:snd r:embed="rId1" name="cashreg.wav"/>
          </p:stSnd>
        </p:sndAc>
      </p:transition>
    </mc:Choice>
    <mc:Fallback xmlns="">
      <p:transition spd="slow">
        <p:fade/>
        <p:sndAc>
          <p:stSnd>
            <p:snd r:embed="rId3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887D8-748D-46C9-9C47-4773EBE9DEB3}" type="datetimeFigureOut">
              <a:rPr lang="en-CA" smtClean="0"/>
              <a:t>30/06/2015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70F8F-CC68-4DD8-8D6D-C1DD46C2924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557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ash/>
        <p:sndAc>
          <p:stSnd>
            <p:snd r:embed="rId1" name="cashreg.wav"/>
          </p:stSnd>
        </p:sndAc>
      </p:transition>
    </mc:Choice>
    <mc:Fallback xmlns="">
      <p:transition spd="slow">
        <p:fade/>
        <p:sndAc>
          <p:stSnd>
            <p:snd r:embed="rId3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887D8-748D-46C9-9C47-4773EBE9DEB3}" type="datetimeFigureOut">
              <a:rPr lang="en-CA" smtClean="0"/>
              <a:t>30/06/2015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70F8F-CC68-4DD8-8D6D-C1DD46C2924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4250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ash/>
        <p:sndAc>
          <p:stSnd>
            <p:snd r:embed="rId1" name="cashreg.wav"/>
          </p:stSnd>
        </p:sndAc>
      </p:transition>
    </mc:Choice>
    <mc:Fallback xmlns="">
      <p:transition spd="slow">
        <p:fade/>
        <p:sndAc>
          <p:stSnd>
            <p:snd r:embed="rId3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887D8-748D-46C9-9C47-4773EBE9DEB3}" type="datetimeFigureOut">
              <a:rPr lang="en-CA" smtClean="0"/>
              <a:t>30/06/2015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70F8F-CC68-4DD8-8D6D-C1DD46C2924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7235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ash/>
        <p:sndAc>
          <p:stSnd>
            <p:snd r:embed="rId1" name="cashreg.wav"/>
          </p:stSnd>
        </p:sndAc>
      </p:transition>
    </mc:Choice>
    <mc:Fallback xmlns="">
      <p:transition spd="slow">
        <p:fade/>
        <p:sndAc>
          <p:stSnd>
            <p:snd r:embed="rId3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887D8-748D-46C9-9C47-4773EBE9DEB3}" type="datetimeFigureOut">
              <a:rPr lang="en-CA" smtClean="0"/>
              <a:t>30/06/2015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70F8F-CC68-4DD8-8D6D-C1DD46C2924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089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ash/>
        <p:sndAc>
          <p:stSnd>
            <p:snd r:embed="rId1" name="cashreg.wav"/>
          </p:stSnd>
        </p:sndAc>
      </p:transition>
    </mc:Choice>
    <mc:Fallback xmlns="">
      <p:transition spd="slow">
        <p:fade/>
        <p:sndAc>
          <p:stSnd>
            <p:snd r:embed="rId3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887D8-748D-46C9-9C47-4773EBE9DEB3}" type="datetimeFigureOut">
              <a:rPr lang="en-CA" smtClean="0"/>
              <a:t>30/06/2015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70F8F-CC68-4DD8-8D6D-C1DD46C2924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0385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ash/>
        <p:sndAc>
          <p:stSnd>
            <p:snd r:embed="rId1" name="cashreg.wav"/>
          </p:stSnd>
        </p:sndAc>
      </p:transition>
    </mc:Choice>
    <mc:Fallback xmlns="">
      <p:transition spd="slow">
        <p:fade/>
        <p:sndAc>
          <p:stSnd>
            <p:snd r:embed="rId3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887D8-748D-46C9-9C47-4773EBE9DEB3}" type="datetimeFigureOut">
              <a:rPr lang="en-CA" smtClean="0"/>
              <a:t>30/06/2015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70F8F-CC68-4DD8-8D6D-C1DD46C2924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5615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ash/>
        <p:sndAc>
          <p:stSnd>
            <p:snd r:embed="rId1" name="cashreg.wav"/>
          </p:stSnd>
        </p:sndAc>
      </p:transition>
    </mc:Choice>
    <mc:Fallback xmlns="">
      <p:transition spd="slow">
        <p:fade/>
        <p:sndAc>
          <p:stSnd>
            <p:snd r:embed="rId3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887D8-748D-46C9-9C47-4773EBE9DEB3}" type="datetimeFigureOut">
              <a:rPr lang="en-CA" smtClean="0"/>
              <a:t>30/06/2015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70F8F-CC68-4DD8-8D6D-C1DD46C2924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1492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ash/>
        <p:sndAc>
          <p:stSnd>
            <p:snd r:embed="rId1" name="cashreg.wav"/>
          </p:stSnd>
        </p:sndAc>
      </p:transition>
    </mc:Choice>
    <mc:Fallback xmlns="">
      <p:transition spd="slow">
        <p:fade/>
        <p:sndAc>
          <p:stSnd>
            <p:snd r:embed="rId3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887D8-748D-46C9-9C47-4773EBE9DEB3}" type="datetimeFigureOut">
              <a:rPr lang="en-CA" smtClean="0"/>
              <a:t>30/06/2015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70F8F-CC68-4DD8-8D6D-C1DD46C2924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7348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ash/>
        <p:sndAc>
          <p:stSnd>
            <p:snd r:embed="rId1" name="cashreg.wav"/>
          </p:stSnd>
        </p:sndAc>
      </p:transition>
    </mc:Choice>
    <mc:Fallback xmlns="">
      <p:transition spd="slow">
        <p:fade/>
        <p:sndAc>
          <p:stSnd>
            <p:snd r:embed="rId3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D887D8-748D-46C9-9C47-4773EBE9DEB3}" type="datetimeFigureOut">
              <a:rPr lang="en-CA" smtClean="0"/>
              <a:t>30/06/2015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070F8F-CC68-4DD8-8D6D-C1DD46C2924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535293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lash/>
        <p:sndAc>
          <p:stSnd>
            <p:snd r:embed="rId13" name="cashreg.wav"/>
          </p:stSnd>
        </p:sndAc>
      </p:transition>
    </mc:Choice>
    <mc:Fallback xmlns="">
      <p:transition spd="slow">
        <p:fade/>
        <p:sndAc>
          <p:stSnd>
            <p:snd r:embed="rId14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audio" Target="../media/audio1.wav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audio1.wav"/><Relationship Id="rId5" Type="http://schemas.openxmlformats.org/officeDocument/2006/relationships/image" Target="../media/image18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CA" sz="4500" dirty="0" smtClean="0">
                <a:solidFill>
                  <a:schemeClr val="accent5">
                    <a:lumMod val="75000"/>
                  </a:schemeClr>
                </a:solidFill>
              </a:rPr>
              <a:t>    GROCERY STORE  </a:t>
            </a:r>
            <a:br>
              <a:rPr lang="en-CA" sz="4500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en-CA" sz="45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4294967295"/>
          </p:nvPr>
        </p:nvSpPr>
        <p:spPr>
          <a:xfrm>
            <a:off x="259200" y="1385538"/>
            <a:ext cx="7886700" cy="3262312"/>
          </a:xfrm>
        </p:spPr>
        <p:txBody>
          <a:bodyPr/>
          <a:lstStyle/>
          <a:p>
            <a:pPr marL="342900" lvl="1" indent="0" algn="ctr">
              <a:buNone/>
            </a:pPr>
            <a:r>
              <a:rPr lang="en-CA" dirty="0"/>
              <a:t> </a:t>
            </a:r>
            <a:r>
              <a:rPr lang="en-CA" dirty="0" smtClean="0"/>
              <a:t>              WISE OWL SCHOOL AGE CARE INC.</a:t>
            </a:r>
          </a:p>
          <a:p>
            <a:pPr marL="342900" lvl="1" indent="0" algn="ctr">
              <a:buNone/>
            </a:pPr>
            <a:r>
              <a:rPr lang="en-CA" dirty="0" smtClean="0"/>
              <a:t>               BY CHERYL GERO</a:t>
            </a:r>
          </a:p>
          <a:p>
            <a:pPr marL="342900" lvl="1" indent="0" algn="ctr">
              <a:buNone/>
            </a:pP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" t="-1210" r="1283" b="13956"/>
          <a:stretch/>
        </p:blipFill>
        <p:spPr>
          <a:xfrm>
            <a:off x="3049222" y="2772639"/>
            <a:ext cx="3652058" cy="3044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562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ash/>
        <p:sndAc>
          <p:stSnd>
            <p:snd r:embed="rId3" name="cashreg.wav"/>
          </p:stSnd>
        </p:sndAc>
      </p:transition>
    </mc:Choice>
    <mc:Fallback xmlns="">
      <p:transition spd="slow">
        <p:fade/>
        <p:sndAc>
          <p:stSnd>
            <p:snd r:embed="rId5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2800" dirty="0"/>
              <a:t>The children played and played with the grocery </a:t>
            </a:r>
            <a:r>
              <a:rPr lang="en-CA" sz="2800" dirty="0" smtClean="0"/>
              <a:t>store.  </a:t>
            </a:r>
            <a:r>
              <a:rPr lang="en-CA" sz="2800" dirty="0"/>
              <a:t>They played house and shopped for groceries. </a:t>
            </a:r>
            <a:r>
              <a:rPr lang="en-CA" sz="2800" dirty="0" smtClean="0"/>
              <a:t>  </a:t>
            </a:r>
            <a:endParaRPr lang="en-CA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85" y="2087895"/>
            <a:ext cx="3263503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36607"/>
          <a:stretch/>
        </p:blipFill>
        <p:spPr>
          <a:xfrm>
            <a:off x="3814411" y="1817861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3082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ash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5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55"/>
          <a:stretch/>
        </p:blipFill>
        <p:spPr>
          <a:xfrm>
            <a:off x="2502926" y="599798"/>
            <a:ext cx="5183335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6901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ash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4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CA" sz="2800" smtClean="0"/>
              <a:t>We read books about nutritious foods. They followed grocery lists, and shopped for nutritious food for their pretend families. </a:t>
            </a:r>
            <a:br>
              <a:rPr lang="en-CA" sz="2800" smtClean="0"/>
            </a:br>
            <a:r>
              <a:rPr lang="en-CA" sz="2800" smtClean="0"/>
              <a:t/>
            </a:r>
            <a:br>
              <a:rPr lang="en-CA" sz="2800" smtClean="0"/>
            </a:br>
            <a:endParaRPr lang="en-CA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4163"/>
            <a:ext cx="3263900" cy="4351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417" y="1027906"/>
            <a:ext cx="5143500" cy="5775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468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ash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5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0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8325" y="132327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4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ash/>
        <p:sndAc>
          <p:stSnd>
            <p:snd r:embed="rId4" name="cashreg.wav"/>
          </p:stSnd>
        </p:sndAc>
      </p:transition>
    </mc:Choice>
    <mc:Fallback xmlns="">
      <p:transition spd="slow">
        <p:fade/>
        <p:sndAc>
          <p:stSnd>
            <p:snd r:embed="rId6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2800" dirty="0"/>
              <a:t>A grocery store owner came from Mike's Independent Grocer located on Broadway Ave. He stayed over an hour answering all their questions. </a:t>
            </a:r>
            <a:r>
              <a:rPr lang="en-CA" sz="2800" dirty="0" smtClean="0"/>
              <a:t>The </a:t>
            </a:r>
            <a:r>
              <a:rPr lang="en-CA" sz="2800" dirty="0"/>
              <a:t>little ones had such impressive questions. They learned </a:t>
            </a:r>
            <a:r>
              <a:rPr lang="en-CA" sz="2800" dirty="0" smtClean="0"/>
              <a:t>a lot</a:t>
            </a:r>
            <a:r>
              <a:rPr lang="en-CA" sz="2800" dirty="0"/>
              <a:t>. </a:t>
            </a:r>
            <a:br>
              <a:rPr lang="en-CA" sz="2800" dirty="0"/>
            </a:br>
            <a:endParaRPr lang="en-CA" sz="2800" dirty="0"/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627" y="1827516"/>
            <a:ext cx="3262745" cy="4347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590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ash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4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CA" dirty="0" smtClean="0"/>
              <a:t/>
            </a:r>
            <a:br>
              <a:rPr lang="en-CA" dirty="0" smtClean="0"/>
            </a:br>
            <a:r>
              <a:rPr lang="en-CA" dirty="0"/>
              <a:t/>
            </a:r>
            <a:br>
              <a:rPr lang="en-CA" dirty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sz="2800" dirty="0" smtClean="0"/>
              <a:t>WHAT WE WANT TO KNOW</a:t>
            </a:r>
            <a:r>
              <a:rPr lang="en-CA" dirty="0"/>
              <a:t/>
            </a:r>
            <a:br>
              <a:rPr lang="en-CA" dirty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/>
              <a:t/>
            </a:r>
            <a:br>
              <a:rPr lang="en-CA" dirty="0"/>
            </a:br>
            <a:r>
              <a:rPr lang="en-CA" dirty="0" smtClean="0"/>
              <a:t/>
            </a:r>
            <a:br>
              <a:rPr lang="en-CA" dirty="0" smtClean="0"/>
            </a:b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248" y="1825625"/>
            <a:ext cx="3263503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4041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ash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4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2800" dirty="0" smtClean="0"/>
              <a:t>MORE QUESTIONS</a:t>
            </a:r>
            <a:endParaRPr lang="en-CA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248" y="1825625"/>
            <a:ext cx="3263503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644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ash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4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4000" dirty="0"/>
              <a:t>Essential </a:t>
            </a:r>
            <a:r>
              <a:rPr lang="en-CA" sz="4000" dirty="0" smtClean="0"/>
              <a:t>Learning Experiences</a:t>
            </a:r>
            <a:endParaRPr lang="en-CA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7974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ash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4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2800" dirty="0"/>
              <a:t>They camped and shopped for groceries</a:t>
            </a:r>
            <a:r>
              <a:rPr lang="en-CA" sz="2800" dirty="0" smtClean="0"/>
              <a:t>. </a:t>
            </a:r>
            <a:r>
              <a:rPr lang="en-CA" sz="2800" dirty="0"/>
              <a:t>We then set up a camping site with camping chairs, a tent and a gazebo beside the grocery store. </a:t>
            </a:r>
            <a:br>
              <a:rPr lang="en-CA" sz="2800" dirty="0"/>
            </a:br>
            <a:r>
              <a:rPr lang="en-CA" sz="2800" dirty="0"/>
              <a:t/>
            </a:r>
            <a:br>
              <a:rPr lang="en-CA" sz="2800" dirty="0"/>
            </a:br>
            <a:r>
              <a:rPr lang="en-CA" sz="2800" dirty="0" smtClean="0"/>
              <a:t> </a:t>
            </a:r>
            <a:endParaRPr lang="en-CA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248" y="1825625"/>
            <a:ext cx="3263503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359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ash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4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2800" dirty="0"/>
              <a:t>With their keen interest in camping, we decided to go to Cabela's camping store.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248" y="1825625"/>
            <a:ext cx="3263503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9752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ash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4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93848"/>
            <a:ext cx="9246269" cy="994172"/>
          </a:xfrm>
        </p:spPr>
        <p:txBody>
          <a:bodyPr>
            <a:normAutofit/>
          </a:bodyPr>
          <a:lstStyle/>
          <a:p>
            <a:pPr algn="ctr"/>
            <a:r>
              <a:rPr lang="en-CA" sz="4050" dirty="0">
                <a:solidFill>
                  <a:schemeClr val="accent5">
                    <a:lumMod val="75000"/>
                  </a:schemeClr>
                </a:solidFill>
              </a:rPr>
              <a:t>WILL THAT BE DEBIT OR CASH LADY?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3" y="2284739"/>
            <a:ext cx="7886700" cy="3263504"/>
          </a:xfrm>
        </p:spPr>
        <p:txBody>
          <a:bodyPr/>
          <a:lstStyle/>
          <a:p>
            <a:pPr marL="0" indent="0" algn="ctr">
              <a:buNone/>
            </a:pPr>
            <a:r>
              <a:rPr lang="en-CA" sz="3300" b="1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 </a:t>
            </a:r>
            <a:endParaRPr lang="en-CA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" t="11174" r="-35659" b="-62832"/>
          <a:stretch/>
        </p:blipFill>
        <p:spPr>
          <a:xfrm>
            <a:off x="964653" y="2348044"/>
            <a:ext cx="3857625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4120844" y="3916491"/>
            <a:ext cx="519196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/>
              <a:t>It all started from a little boy standing behind a felt board cupboard saying, "Will that be debit or cash l</a:t>
            </a:r>
            <a:r>
              <a:rPr lang="en-CA" dirty="0" smtClean="0"/>
              <a:t>ady</a:t>
            </a:r>
            <a:r>
              <a:rPr lang="en-CA" dirty="0"/>
              <a:t>?" I asked him if he would like to make a grocery store. He really wanted to. All ages were interested, and helped to set it up</a:t>
            </a:r>
            <a:r>
              <a:rPr lang="en-CA" dirty="0" smtClean="0"/>
              <a:t>.</a:t>
            </a:r>
          </a:p>
          <a:p>
            <a:r>
              <a:rPr lang="en-CA" dirty="0"/>
              <a:t>We have about 32 children from ages 3 to 11. </a:t>
            </a:r>
            <a:endParaRPr lang="en-CA" dirty="0" smtClean="0"/>
          </a:p>
          <a:p>
            <a:r>
              <a:rPr lang="en-CA" dirty="0"/>
              <a:t>My special needs child, and other special needs children were involved whole heartedly too. </a:t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> </a:t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/>
              <a:t> </a:t>
            </a:r>
            <a:br>
              <a:rPr lang="en-CA" dirty="0"/>
            </a:b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9524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ash/>
        <p:sndAc>
          <p:stSnd>
            <p:snd r:embed="rId3" name="cashreg.wav"/>
          </p:stSnd>
        </p:sndAc>
      </p:transition>
    </mc:Choice>
    <mc:Fallback xmlns="">
      <p:transition spd="slow">
        <p:fade/>
        <p:sndAc>
          <p:stSnd>
            <p:snd r:embed="rId5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000" dirty="0"/>
              <a:t>They had archery lessons </a:t>
            </a:r>
            <a:r>
              <a:rPr lang="en-CA" sz="4000" dirty="0" smtClean="0"/>
              <a:t>there.</a:t>
            </a:r>
            <a:endParaRPr lang="en-CA" sz="4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109" y="2070790"/>
            <a:ext cx="3263503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114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ash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4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CA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248" y="1315416"/>
            <a:ext cx="3263503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464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ash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4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CA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248" y="1825625"/>
            <a:ext cx="3263503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366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ash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4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2800" dirty="0" smtClean="0"/>
              <a:t>The pre-schoolers were able to do archery too.</a:t>
            </a:r>
            <a:endParaRPr lang="en-CA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847" y="1858755"/>
            <a:ext cx="5801784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0549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ash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4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2800" dirty="0" smtClean="0"/>
              <a:t>WE HAD DELICIOUS FUDGE.</a:t>
            </a:r>
            <a:endParaRPr lang="en-CA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248" y="1825625"/>
            <a:ext cx="3263503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4217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ash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4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2800" dirty="0" smtClean="0"/>
              <a:t>We had a scavenger hunt. We looked for all the animals set </a:t>
            </a:r>
            <a:r>
              <a:rPr lang="en-CA" sz="2800" dirty="0"/>
              <a:t>up in the </a:t>
            </a:r>
            <a:r>
              <a:rPr lang="en-CA" sz="2800" dirty="0" smtClean="0"/>
              <a:t>store, </a:t>
            </a:r>
            <a:r>
              <a:rPr lang="en-CA" sz="2800" dirty="0"/>
              <a:t>that were from Ontario and Saskatchewan.</a:t>
            </a:r>
            <a:br>
              <a:rPr lang="en-CA" sz="2800" dirty="0"/>
            </a:br>
            <a:r>
              <a:rPr lang="en-CA" sz="2800" dirty="0"/>
              <a:t/>
            </a:r>
            <a:br>
              <a:rPr lang="en-CA" sz="2800" dirty="0"/>
            </a:br>
            <a:endParaRPr lang="en-CA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248" y="1825625"/>
            <a:ext cx="3263503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0184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ash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4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CA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691" y="1133925"/>
            <a:ext cx="3263503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557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ash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4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CA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0866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ash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4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2800" dirty="0"/>
              <a:t>After the trip we read a book about wild animals.</a:t>
            </a:r>
            <a:br>
              <a:rPr lang="en-CA" sz="2800" dirty="0"/>
            </a:br>
            <a:r>
              <a:rPr lang="en-CA" sz="2800" dirty="0"/>
              <a:t/>
            </a:r>
            <a:br>
              <a:rPr lang="en-CA" sz="2800" dirty="0"/>
            </a:br>
            <a:endParaRPr lang="en-CA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248" y="1825625"/>
            <a:ext cx="3263503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2413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ash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4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357" y="212036"/>
            <a:ext cx="7886700" cy="3009280"/>
          </a:xfrm>
        </p:spPr>
        <p:txBody>
          <a:bodyPr>
            <a:normAutofit/>
          </a:bodyPr>
          <a:lstStyle/>
          <a:p>
            <a:r>
              <a:rPr lang="en-CA" sz="2000" dirty="0"/>
              <a:t>For our wind up we made  a real Deli.  We made special sandwiches made from fun shaped cookie cutters. They had bunnies, hearts, </a:t>
            </a:r>
            <a:r>
              <a:rPr lang="en-CA" sz="2000" dirty="0" smtClean="0"/>
              <a:t> angels, </a:t>
            </a:r>
            <a:r>
              <a:rPr lang="en-CA" sz="2000" dirty="0"/>
              <a:t>bologna, ham and cheese sandwiches with a little bit of mayo. They loved making </a:t>
            </a:r>
            <a:r>
              <a:rPr lang="en-CA" sz="2000" dirty="0" smtClean="0"/>
              <a:t>them </a:t>
            </a:r>
            <a:r>
              <a:rPr lang="en-CA" sz="2000" dirty="0"/>
              <a:t>and eating them. </a:t>
            </a:r>
            <a:r>
              <a:rPr lang="en-CA" sz="2000" dirty="0" smtClean="0"/>
              <a:t> </a:t>
            </a:r>
            <a:endParaRPr lang="en-CA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321" y="2183020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408216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ash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4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895" y="436098"/>
            <a:ext cx="7567540" cy="1678617"/>
          </a:xfrm>
        </p:spPr>
        <p:txBody>
          <a:bodyPr>
            <a:noAutofit/>
          </a:bodyPr>
          <a:lstStyle/>
          <a:p>
            <a:r>
              <a:rPr lang="en-CA" sz="2000" dirty="0"/>
              <a:t/>
            </a:r>
            <a:br>
              <a:rPr lang="en-CA" sz="2000" dirty="0"/>
            </a:br>
            <a:r>
              <a:rPr lang="en-CA" sz="2000" dirty="0"/>
              <a:t/>
            </a:r>
            <a:br>
              <a:rPr lang="en-CA" sz="2000" dirty="0"/>
            </a:br>
            <a:r>
              <a:rPr lang="en-CA" sz="2400" dirty="0" smtClean="0"/>
              <a:t>We </a:t>
            </a:r>
            <a:r>
              <a:rPr lang="en-CA" sz="2400" dirty="0"/>
              <a:t>set up a huge grocery store with lots of parent involvement. Many, many things came in, from a talking, debit cash register with intercom, purses, bags, coke fridge, boxes and boxes of empty cereal boxes, coffee cans, everything imaginable.</a:t>
            </a:r>
            <a:br>
              <a:rPr lang="en-CA" sz="2400" dirty="0"/>
            </a:br>
            <a:endParaRPr lang="en-CA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748" y="3089874"/>
            <a:ext cx="3546742" cy="3263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1737360" y="5686755"/>
            <a:ext cx="52279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/>
              <a:t> </a:t>
            </a:r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9019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ash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4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2800" dirty="0" smtClean="0"/>
              <a:t>LUCY IS HAVING AN ANGEL BOLOGNA, CHEESE, AND MAYO SANDWICH.</a:t>
            </a:r>
            <a:endParaRPr lang="en-CA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248" y="1690689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138386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ash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4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They made labels for all the </a:t>
            </a:r>
            <a:r>
              <a:rPr lang="en-CA" dirty="0" smtClean="0"/>
              <a:t>foods </a:t>
            </a:r>
            <a:r>
              <a:rPr lang="en-CA" dirty="0"/>
              <a:t>and made the money themselves.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248" y="1825625"/>
            <a:ext cx="3263503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7068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ash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4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2" t="-3557" r="12266" b="3557"/>
          <a:stretch/>
        </p:blipFill>
        <p:spPr>
          <a:xfrm>
            <a:off x="2384475" y="292245"/>
            <a:ext cx="4248342" cy="6354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3575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ash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4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2800" dirty="0"/>
              <a:t/>
            </a:r>
            <a:br>
              <a:rPr lang="en-CA" sz="2800" dirty="0"/>
            </a:br>
            <a:r>
              <a:rPr lang="en-CA" sz="2800" dirty="0" smtClean="0"/>
              <a:t/>
            </a:r>
            <a:br>
              <a:rPr lang="en-CA" sz="2800" dirty="0" smtClean="0"/>
            </a:br>
            <a:r>
              <a:rPr lang="en-CA" sz="2800" dirty="0" smtClean="0"/>
              <a:t>All the children helped put up the labels for the food by looking at the </a:t>
            </a:r>
            <a:r>
              <a:rPr lang="en-CA" sz="2800" dirty="0" smtClean="0"/>
              <a:t>pictures </a:t>
            </a:r>
            <a:r>
              <a:rPr lang="en-CA" sz="2800" dirty="0" smtClean="0"/>
              <a:t>or reading the labels.</a:t>
            </a:r>
            <a:r>
              <a:rPr lang="en-CA" sz="2800" dirty="0"/>
              <a:t/>
            </a:r>
            <a:br>
              <a:rPr lang="en-CA" sz="2800" dirty="0"/>
            </a:br>
            <a:r>
              <a:rPr lang="en-CA" sz="2800" dirty="0" smtClean="0"/>
              <a:t/>
            </a:r>
            <a:br>
              <a:rPr lang="en-CA" sz="2800" dirty="0" smtClean="0"/>
            </a:br>
            <a:r>
              <a:rPr lang="en-CA" sz="2800" dirty="0"/>
              <a:t/>
            </a:r>
            <a:br>
              <a:rPr lang="en-CA" sz="2800" dirty="0"/>
            </a:br>
            <a:endParaRPr lang="en-CA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615" t="-20065" r="-47547" b="-21304"/>
          <a:stretch/>
        </p:blipFill>
        <p:spPr>
          <a:xfrm>
            <a:off x="1193115" y="1448972"/>
            <a:ext cx="7817241" cy="5698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558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ash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4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2800" dirty="0"/>
              <a:t/>
            </a:r>
            <a:br>
              <a:rPr lang="en-CA" sz="2800" dirty="0"/>
            </a:br>
            <a:r>
              <a:rPr lang="en-CA" sz="2800" dirty="0"/>
              <a:t/>
            </a:r>
            <a:br>
              <a:rPr lang="en-CA" sz="2800" dirty="0"/>
            </a:br>
            <a:r>
              <a:rPr lang="en-CA" sz="2800" dirty="0" smtClean="0"/>
              <a:t/>
            </a:r>
            <a:br>
              <a:rPr lang="en-CA" sz="2800" dirty="0" smtClean="0"/>
            </a:br>
            <a:r>
              <a:rPr lang="en-CA" sz="2800" dirty="0"/>
              <a:t/>
            </a:r>
            <a:br>
              <a:rPr lang="en-CA" sz="2800" dirty="0"/>
            </a:br>
            <a:r>
              <a:rPr lang="en-CA" sz="2800" dirty="0" smtClean="0"/>
              <a:t>THE CHILDREN MADE THERE OWN MONEY BY CUTTING OUT PRINTS, AND MAKING THEIR OWN BY DRAWING COINS AND BILLS.</a:t>
            </a:r>
            <a:br>
              <a:rPr lang="en-CA" sz="2800" dirty="0" smtClean="0"/>
            </a:br>
            <a:r>
              <a:rPr lang="en-CA" sz="2800" dirty="0"/>
              <a:t/>
            </a:r>
            <a:br>
              <a:rPr lang="en-CA" sz="2800" dirty="0"/>
            </a:br>
            <a:r>
              <a:rPr lang="en-CA" sz="2800" dirty="0" smtClean="0"/>
              <a:t/>
            </a:r>
            <a:br>
              <a:rPr lang="en-CA" sz="2800" dirty="0" smtClean="0"/>
            </a:br>
            <a:r>
              <a:rPr lang="en-CA" sz="2800" dirty="0"/>
              <a:t/>
            </a:r>
            <a:br>
              <a:rPr lang="en-CA" sz="2800" dirty="0"/>
            </a:br>
            <a:r>
              <a:rPr lang="en-CA" sz="2800" dirty="0" smtClean="0"/>
              <a:t/>
            </a:r>
            <a:br>
              <a:rPr lang="en-CA" sz="2800" dirty="0" smtClean="0"/>
            </a:br>
            <a:r>
              <a:rPr lang="en-CA" sz="2800" dirty="0"/>
              <a:t/>
            </a:r>
            <a:br>
              <a:rPr lang="en-CA" sz="2800" dirty="0"/>
            </a:br>
            <a:r>
              <a:rPr lang="en-CA" sz="2800" dirty="0" smtClean="0"/>
              <a:t/>
            </a:r>
            <a:br>
              <a:rPr lang="en-CA" sz="2800" dirty="0" smtClean="0"/>
            </a:br>
            <a:endParaRPr lang="en-CA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82" y="1544271"/>
            <a:ext cx="3263503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418" y="1209822"/>
            <a:ext cx="5143500" cy="538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98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ash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5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2800" dirty="0" smtClean="0"/>
              <a:t>CLARA LOVED OUR GROCERY STORE. SHE WAS THE ONE WHO THOUGHT THE STORE NEEDED A DEBIT MACHINE. SHE MADE A HOME MADE DEBIT MACHINE ALL BY HERSELF.</a:t>
            </a:r>
            <a:endParaRPr lang="en-CA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924099"/>
            <a:ext cx="3263503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7" t="-931" r="197" b="30973"/>
          <a:stretch/>
        </p:blipFill>
        <p:spPr>
          <a:xfrm>
            <a:off x="4000500" y="1924099"/>
            <a:ext cx="5143500" cy="479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69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ash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5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The children </a:t>
            </a:r>
            <a:r>
              <a:rPr lang="en-CA" dirty="0"/>
              <a:t>made signs</a:t>
            </a:r>
            <a:r>
              <a:rPr lang="en-CA" dirty="0" smtClean="0"/>
              <a:t>, and </a:t>
            </a:r>
            <a:r>
              <a:rPr lang="en-CA" dirty="0"/>
              <a:t>a big advertisement sign.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59" y="2052396"/>
            <a:ext cx="3263503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" t="26770" r="-1378" b="-26770"/>
          <a:stretch/>
        </p:blipFill>
        <p:spPr>
          <a:xfrm>
            <a:off x="3944052" y="1622954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0004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ash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5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526</TotalTime>
  <Words>316</Words>
  <Application>Microsoft Office PowerPoint</Application>
  <PresentationFormat>On-screen Show (4:3)</PresentationFormat>
  <Paragraphs>33</Paragraphs>
  <Slides>30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    GROCERY STORE   </vt:lpstr>
      <vt:lpstr>WILL THAT BE DEBIT OR CASH LADY?</vt:lpstr>
      <vt:lpstr>  We set up a huge grocery store with lots of parent involvement. Many, many things came in, from a talking, debit cash register with intercom, purses, bags, coke fridge, boxes and boxes of empty cereal boxes, coffee cans, everything imaginable. </vt:lpstr>
      <vt:lpstr>They made labels for all the foods and made the money themselves.</vt:lpstr>
      <vt:lpstr>PowerPoint Presentation</vt:lpstr>
      <vt:lpstr>  All the children helped put up the labels for the food by looking at the pictures or reading the labels.   </vt:lpstr>
      <vt:lpstr>    THE CHILDREN MADE THERE OWN MONEY BY CUTTING OUT PRINTS, AND MAKING THEIR OWN BY DRAWING COINS AND BILLS.       </vt:lpstr>
      <vt:lpstr>CLARA LOVED OUR GROCERY STORE. SHE WAS THE ONE WHO THOUGHT THE STORE NEEDED A DEBIT MACHINE. SHE MADE A HOME MADE DEBIT MACHINE ALL BY HERSELF.</vt:lpstr>
      <vt:lpstr>The children made signs, and a big advertisement sign. </vt:lpstr>
      <vt:lpstr>The children played and played with the grocery store.  They played house and shopped for groceries.   </vt:lpstr>
      <vt:lpstr>PowerPoint Presentation</vt:lpstr>
      <vt:lpstr>We read books about nutritious foods. They followed grocery lists, and shopped for nutritious food for their pretend families.   </vt:lpstr>
      <vt:lpstr>PowerPoint Presentation</vt:lpstr>
      <vt:lpstr>A grocery store owner came from Mike's Independent Grocer located on Broadway Ave. He stayed over an hour answering all their questions. The little ones had such impressive questions. They learned a lot.  </vt:lpstr>
      <vt:lpstr>   WHAT WE WANT TO KNOW    </vt:lpstr>
      <vt:lpstr>MORE QUESTIONS</vt:lpstr>
      <vt:lpstr>Essential Learning Experiences</vt:lpstr>
      <vt:lpstr>They camped and shopped for groceries. We then set up a camping site with camping chairs, a tent and a gazebo beside the grocery store.    </vt:lpstr>
      <vt:lpstr>With their keen interest in camping, we decided to go to Cabela's camping store.</vt:lpstr>
      <vt:lpstr>They had archery lessons there.</vt:lpstr>
      <vt:lpstr>PowerPoint Presentation</vt:lpstr>
      <vt:lpstr>PowerPoint Presentation</vt:lpstr>
      <vt:lpstr>The pre-schoolers were able to do archery too.</vt:lpstr>
      <vt:lpstr>WE HAD DELICIOUS FUDGE.</vt:lpstr>
      <vt:lpstr>We had a scavenger hunt. We looked for all the animals set up in the store, that were from Ontario and Saskatchewan.  </vt:lpstr>
      <vt:lpstr>PowerPoint Presentation</vt:lpstr>
      <vt:lpstr>PowerPoint Presentation</vt:lpstr>
      <vt:lpstr>After the trip we read a book about wild animals.  </vt:lpstr>
      <vt:lpstr>For our wind up we made  a real Deli.  We made special sandwiches made from fun shaped cookie cutters. They had bunnies, hearts,  angels, bologna, ham and cheese sandwiches with a little bit of mayo. They loved making them and eating them.  </vt:lpstr>
      <vt:lpstr>LUCY IS HAVING AN ANGEL BOLOGNA, CHEESE, AND MAYO SANDWICH.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Cheryl Gero</dc:creator>
  <cp:lastModifiedBy>Pam Driedger</cp:lastModifiedBy>
  <cp:revision>57</cp:revision>
  <dcterms:created xsi:type="dcterms:W3CDTF">2015-04-19T23:04:01Z</dcterms:created>
  <dcterms:modified xsi:type="dcterms:W3CDTF">2015-06-30T16:26:50Z</dcterms:modified>
</cp:coreProperties>
</file>