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56" r:id="rId2"/>
    <p:sldId id="257" r:id="rId3"/>
    <p:sldId id="259" r:id="rId4"/>
    <p:sldId id="258" r:id="rId5"/>
    <p:sldId id="260" r:id="rId6"/>
    <p:sldId id="265" r:id="rId7"/>
    <p:sldId id="268" r:id="rId8"/>
    <p:sldId id="262" r:id="rId9"/>
    <p:sldId id="267" r:id="rId10"/>
    <p:sldId id="298" r:id="rId11"/>
    <p:sldId id="270" r:id="rId12"/>
    <p:sldId id="266" r:id="rId13"/>
    <p:sldId id="272" r:id="rId14"/>
    <p:sldId id="269" r:id="rId15"/>
    <p:sldId id="261" r:id="rId16"/>
    <p:sldId id="263" r:id="rId17"/>
    <p:sldId id="264" r:id="rId18"/>
    <p:sldId id="275" r:id="rId19"/>
    <p:sldId id="274" r:id="rId20"/>
    <p:sldId id="276" r:id="rId21"/>
    <p:sldId id="288" r:id="rId22"/>
    <p:sldId id="279" r:id="rId23"/>
    <p:sldId id="289" r:id="rId24"/>
    <p:sldId id="280" r:id="rId25"/>
    <p:sldId id="281" r:id="rId26"/>
    <p:sldId id="290" r:id="rId27"/>
    <p:sldId id="299" r:id="rId28"/>
    <p:sldId id="291" r:id="rId29"/>
    <p:sldId id="293" r:id="rId30"/>
    <p:sldId id="292" r:id="rId31"/>
    <p:sldId id="294" r:id="rId32"/>
    <p:sldId id="295"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282" r:id="rId47"/>
    <p:sldId id="283" r:id="rId48"/>
    <p:sldId id="296" r:id="rId49"/>
    <p:sldId id="284" r:id="rId50"/>
    <p:sldId id="285" r:id="rId51"/>
    <p:sldId id="297" r:id="rId52"/>
    <p:sldId id="313" r:id="rId53"/>
    <p:sldId id="314" r:id="rId54"/>
    <p:sldId id="316" r:id="rId55"/>
    <p:sldId id="322" r:id="rId56"/>
    <p:sldId id="323" r:id="rId57"/>
    <p:sldId id="324"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7B47"/>
    <a:srgbClr val="C8BC94"/>
    <a:srgbClr val="B5A46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68" d="100"/>
          <a:sy n="68" d="100"/>
        </p:scale>
        <p:origin x="355" y="-25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130915025081976"/>
          <c:y val="3.6352956851433353E-2"/>
          <c:w val="0.87638845804474508"/>
          <c:h val="0.86834222192814137"/>
        </c:manualLayout>
      </c:layout>
      <c:barChart>
        <c:barDir val="col"/>
        <c:grouping val="clustered"/>
        <c:varyColors val="0"/>
        <c:ser>
          <c:idx val="0"/>
          <c:order val="0"/>
          <c:tx>
            <c:strRef>
              <c:f>Sheet1!$B$1</c:f>
              <c:strCache>
                <c:ptCount val="1"/>
                <c:pt idx="0">
                  <c:v>Morning Class   </c:v>
                </c:pt>
              </c:strCache>
            </c:strRef>
          </c:tx>
          <c:spPr>
            <a:gradFill flip="none" rotWithShape="1">
              <a:gsLst>
                <a:gs pos="0">
                  <a:schemeClr val="accent1">
                    <a:shade val="65000"/>
                  </a:schemeClr>
                </a:gs>
                <a:gs pos="75000">
                  <a:schemeClr val="accent1">
                    <a:shade val="65000"/>
                    <a:lumMod val="60000"/>
                    <a:lumOff val="40000"/>
                  </a:schemeClr>
                </a:gs>
                <a:gs pos="51000">
                  <a:schemeClr val="accent1">
                    <a:shade val="65000"/>
                    <a:alpha val="75000"/>
                  </a:schemeClr>
                </a:gs>
                <a:gs pos="100000">
                  <a:schemeClr val="accent1">
                    <a:shade val="6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c:v>
                </c:pt>
                <c:pt idx="1">
                  <c:v>Bird</c:v>
                </c:pt>
                <c:pt idx="2">
                  <c:v>Dog</c:v>
                </c:pt>
                <c:pt idx="3">
                  <c:v>Fish</c:v>
                </c:pt>
              </c:strCache>
            </c:strRef>
          </c:cat>
          <c:val>
            <c:numRef>
              <c:f>Sheet1!$B$2:$B$5</c:f>
              <c:numCache>
                <c:formatCode>General</c:formatCode>
                <c:ptCount val="4"/>
                <c:pt idx="0">
                  <c:v>4</c:v>
                </c:pt>
                <c:pt idx="1">
                  <c:v>3</c:v>
                </c:pt>
                <c:pt idx="2">
                  <c:v>2</c:v>
                </c:pt>
                <c:pt idx="3">
                  <c:v>7</c:v>
                </c:pt>
              </c:numCache>
            </c:numRef>
          </c:val>
        </c:ser>
        <c:ser>
          <c:idx val="1"/>
          <c:order val="1"/>
          <c:tx>
            <c:strRef>
              <c:f>Sheet1!$C$1</c:f>
              <c:strCache>
                <c:ptCount val="1"/>
                <c:pt idx="0">
                  <c:v>Afternon Class</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c:v>
                </c:pt>
                <c:pt idx="1">
                  <c:v>Bird</c:v>
                </c:pt>
                <c:pt idx="2">
                  <c:v>Dog</c:v>
                </c:pt>
                <c:pt idx="3">
                  <c:v>Fish</c:v>
                </c:pt>
              </c:strCache>
            </c:strRef>
          </c:cat>
          <c:val>
            <c:numRef>
              <c:f>Sheet1!$C$2:$C$5</c:f>
              <c:numCache>
                <c:formatCode>General</c:formatCode>
                <c:ptCount val="4"/>
                <c:pt idx="0">
                  <c:v>2</c:v>
                </c:pt>
                <c:pt idx="1">
                  <c:v>1</c:v>
                </c:pt>
                <c:pt idx="2">
                  <c:v>4</c:v>
                </c:pt>
                <c:pt idx="3">
                  <c:v>9</c:v>
                </c:pt>
              </c:numCache>
            </c:numRef>
          </c:val>
        </c:ser>
        <c:ser>
          <c:idx val="2"/>
          <c:order val="2"/>
          <c:tx>
            <c:strRef>
              <c:f>Sheet1!$D$1</c:f>
              <c:strCache>
                <c:ptCount val="1"/>
                <c:pt idx="0">
                  <c:v>Column1</c:v>
                </c:pt>
              </c:strCache>
            </c:strRef>
          </c:tx>
          <c:spPr>
            <a:gradFill flip="none" rotWithShape="1">
              <a:gsLst>
                <a:gs pos="0">
                  <a:schemeClr val="accent1">
                    <a:tint val="65000"/>
                  </a:schemeClr>
                </a:gs>
                <a:gs pos="75000">
                  <a:schemeClr val="accent1">
                    <a:tint val="65000"/>
                    <a:lumMod val="60000"/>
                    <a:lumOff val="40000"/>
                  </a:schemeClr>
                </a:gs>
                <a:gs pos="51000">
                  <a:schemeClr val="accent1">
                    <a:tint val="65000"/>
                    <a:alpha val="75000"/>
                  </a:schemeClr>
                </a:gs>
                <a:gs pos="100000">
                  <a:schemeClr val="accent1">
                    <a:tint val="6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c:v>
                </c:pt>
                <c:pt idx="1">
                  <c:v>Bird</c:v>
                </c:pt>
                <c:pt idx="2">
                  <c:v>Dog</c:v>
                </c:pt>
                <c:pt idx="3">
                  <c:v>Fish</c:v>
                </c:pt>
              </c:strCache>
            </c:strRef>
          </c:cat>
          <c:val>
            <c:numRef>
              <c:f>Sheet1!$D$2:$D$5</c:f>
              <c:numCache>
                <c:formatCode>General</c:formatCode>
                <c:ptCount val="4"/>
              </c:numCache>
            </c:numRef>
          </c:val>
        </c:ser>
        <c:dLbls>
          <c:dLblPos val="outEnd"/>
          <c:showLegendKey val="0"/>
          <c:showVal val="1"/>
          <c:showCatName val="0"/>
          <c:showSerName val="0"/>
          <c:showPercent val="0"/>
          <c:showBubbleSize val="0"/>
        </c:dLbls>
        <c:gapWidth val="355"/>
        <c:overlap val="-70"/>
        <c:axId val="82729600"/>
        <c:axId val="42152320"/>
      </c:barChart>
      <c:catAx>
        <c:axId val="8272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52320"/>
        <c:crosses val="autoZero"/>
        <c:auto val="1"/>
        <c:lblAlgn val="ctr"/>
        <c:lblOffset val="100"/>
        <c:noMultiLvlLbl val="0"/>
      </c:catAx>
      <c:valAx>
        <c:axId val="42152320"/>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729600"/>
        <c:crosses val="autoZero"/>
        <c:crossBetween val="between"/>
      </c:valAx>
      <c:spPr>
        <a:noFill/>
        <a:ln>
          <a:noFill/>
        </a:ln>
        <a:effectLst/>
      </c:spPr>
    </c:plotArea>
    <c:legend>
      <c:legendPos val="b"/>
      <c:legendEntry>
        <c:idx val="2"/>
        <c:delete val="1"/>
      </c:legendEntry>
      <c:layout>
        <c:manualLayout>
          <c:xMode val="edge"/>
          <c:yMode val="edge"/>
          <c:x val="0.17008966523074043"/>
          <c:y val="0.2226252140715923"/>
          <c:w val="0.50416999217476532"/>
          <c:h val="6.33621106823617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37BF4-10A4-4984-B027-B4B1CCF0852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CF7A1CFC-F0B1-47D8-9382-9E6BDF933AB8}">
      <dgm:prSet phldrT="[Text]" custT="1"/>
      <dgm:spPr/>
      <dgm:t>
        <a:bodyPr/>
        <a:lstStyle/>
        <a:p>
          <a:r>
            <a:rPr lang="en-US" sz="2400" dirty="0" smtClean="0"/>
            <a:t>What we want to know about pets? </a:t>
          </a:r>
          <a:endParaRPr lang="en-US" sz="2400" dirty="0"/>
        </a:p>
      </dgm:t>
    </dgm:pt>
    <dgm:pt modelId="{A1FB208F-67FD-4B69-9973-E49A94E6F31B}" type="parTrans" cxnId="{27BB9A9C-F874-441B-8170-AC39C6F99EB9}">
      <dgm:prSet/>
      <dgm:spPr/>
      <dgm:t>
        <a:bodyPr/>
        <a:lstStyle/>
        <a:p>
          <a:endParaRPr lang="en-US"/>
        </a:p>
      </dgm:t>
    </dgm:pt>
    <dgm:pt modelId="{445748AE-64F8-4291-B36B-C6E1E800ADF7}" type="sibTrans" cxnId="{27BB9A9C-F874-441B-8170-AC39C6F99EB9}">
      <dgm:prSet/>
      <dgm:spPr/>
      <dgm:t>
        <a:bodyPr/>
        <a:lstStyle/>
        <a:p>
          <a:endParaRPr lang="en-US"/>
        </a:p>
      </dgm:t>
    </dgm:pt>
    <dgm:pt modelId="{4AA5050E-7220-4AFF-9C07-53BC5AA1E7A4}">
      <dgm:prSet phldrT="[Text]" custT="1"/>
      <dgm:spPr/>
      <dgm:t>
        <a:bodyPr/>
        <a:lstStyle/>
        <a:p>
          <a:r>
            <a:rPr lang="en-US" sz="1400" dirty="0" smtClean="0"/>
            <a:t>What do they eat?</a:t>
          </a:r>
          <a:endParaRPr lang="en-US" sz="1400" dirty="0"/>
        </a:p>
      </dgm:t>
    </dgm:pt>
    <dgm:pt modelId="{213C7A49-DA5B-41B9-8C31-D1944CE2CC62}" type="parTrans" cxnId="{5379F831-ACFF-49B1-B57A-387F6B999550}">
      <dgm:prSet/>
      <dgm:spPr/>
      <dgm:t>
        <a:bodyPr/>
        <a:lstStyle/>
        <a:p>
          <a:endParaRPr lang="en-US"/>
        </a:p>
      </dgm:t>
    </dgm:pt>
    <dgm:pt modelId="{B41BEB74-59E6-4423-9404-FA3B6D2AB6AD}" type="sibTrans" cxnId="{5379F831-ACFF-49B1-B57A-387F6B999550}">
      <dgm:prSet/>
      <dgm:spPr/>
      <dgm:t>
        <a:bodyPr/>
        <a:lstStyle/>
        <a:p>
          <a:endParaRPr lang="en-US"/>
        </a:p>
      </dgm:t>
    </dgm:pt>
    <dgm:pt modelId="{77842204-D9A5-493A-AB75-A66C2FEB846C}">
      <dgm:prSet phldrT="[Text]" custT="1"/>
      <dgm:spPr/>
      <dgm:t>
        <a:bodyPr/>
        <a:lstStyle/>
        <a:p>
          <a:r>
            <a:rPr lang="en-US" sz="1400" dirty="0" smtClean="0"/>
            <a:t>What do they drink?</a:t>
          </a:r>
          <a:endParaRPr lang="en-US" sz="1400" dirty="0"/>
        </a:p>
      </dgm:t>
    </dgm:pt>
    <dgm:pt modelId="{41466333-E7DC-4677-A914-522953407CCE}" type="parTrans" cxnId="{9941881F-FD4D-41FA-AC68-6062074BB309}">
      <dgm:prSet/>
      <dgm:spPr/>
      <dgm:t>
        <a:bodyPr/>
        <a:lstStyle/>
        <a:p>
          <a:endParaRPr lang="en-US"/>
        </a:p>
      </dgm:t>
    </dgm:pt>
    <dgm:pt modelId="{9EFE39AF-90FD-467E-97E2-0721FB2C94B2}" type="sibTrans" cxnId="{9941881F-FD4D-41FA-AC68-6062074BB309}">
      <dgm:prSet/>
      <dgm:spPr/>
      <dgm:t>
        <a:bodyPr/>
        <a:lstStyle/>
        <a:p>
          <a:endParaRPr lang="en-US"/>
        </a:p>
      </dgm:t>
    </dgm:pt>
    <dgm:pt modelId="{98E6411D-48C5-4C2F-AA0B-9920B0F5FAF2}">
      <dgm:prSet phldrT="[Text]" custT="1"/>
      <dgm:spPr/>
      <dgm:t>
        <a:bodyPr/>
        <a:lstStyle/>
        <a:p>
          <a:r>
            <a:rPr lang="en-US" sz="1400" dirty="0" smtClean="0"/>
            <a:t>Do they go to a </a:t>
          </a:r>
          <a:r>
            <a:rPr lang="en-US" sz="1400" dirty="0" smtClean="0"/>
            <a:t>hospital?</a:t>
          </a:r>
          <a:endParaRPr lang="en-US" sz="1400" dirty="0"/>
        </a:p>
      </dgm:t>
    </dgm:pt>
    <dgm:pt modelId="{0D29FE51-48DA-4508-9596-7655F914601E}" type="parTrans" cxnId="{E92048DD-528A-4B17-BF24-3FA34D237F14}">
      <dgm:prSet/>
      <dgm:spPr/>
      <dgm:t>
        <a:bodyPr/>
        <a:lstStyle/>
        <a:p>
          <a:endParaRPr lang="en-US"/>
        </a:p>
      </dgm:t>
    </dgm:pt>
    <dgm:pt modelId="{09C63868-4316-4E68-90D9-C37CDA1905A7}" type="sibTrans" cxnId="{E92048DD-528A-4B17-BF24-3FA34D237F14}">
      <dgm:prSet/>
      <dgm:spPr/>
      <dgm:t>
        <a:bodyPr/>
        <a:lstStyle/>
        <a:p>
          <a:endParaRPr lang="en-US"/>
        </a:p>
      </dgm:t>
    </dgm:pt>
    <dgm:pt modelId="{68EBB2F4-7B96-4E61-B43F-B410B0AD63BD}">
      <dgm:prSet phldrT="[Text]" custT="1"/>
      <dgm:spPr/>
      <dgm:t>
        <a:bodyPr/>
        <a:lstStyle/>
        <a:p>
          <a:r>
            <a:rPr lang="en-US" sz="1400" dirty="0" smtClean="0"/>
            <a:t>Do they take medicine?</a:t>
          </a:r>
          <a:endParaRPr lang="en-US" sz="1400" dirty="0"/>
        </a:p>
      </dgm:t>
    </dgm:pt>
    <dgm:pt modelId="{9CCF2F1F-E7FB-4C2D-9DAE-6E369914494F}" type="parTrans" cxnId="{DC5DB368-CCB8-4D3C-9B0F-B52624CF8987}">
      <dgm:prSet/>
      <dgm:spPr/>
      <dgm:t>
        <a:bodyPr/>
        <a:lstStyle/>
        <a:p>
          <a:endParaRPr lang="en-US"/>
        </a:p>
      </dgm:t>
    </dgm:pt>
    <dgm:pt modelId="{E7CB6C50-6998-4707-8962-F9088A127E26}" type="sibTrans" cxnId="{DC5DB368-CCB8-4D3C-9B0F-B52624CF8987}">
      <dgm:prSet/>
      <dgm:spPr/>
      <dgm:t>
        <a:bodyPr/>
        <a:lstStyle/>
        <a:p>
          <a:endParaRPr lang="en-US"/>
        </a:p>
      </dgm:t>
    </dgm:pt>
    <dgm:pt modelId="{F3E93727-56A6-4393-81CD-0C6681F50009}">
      <dgm:prSet phldrT="[Text]" custT="1"/>
      <dgm:spPr/>
      <dgm:t>
        <a:bodyPr/>
        <a:lstStyle/>
        <a:p>
          <a:r>
            <a:rPr lang="en-US" sz="1400" dirty="0" smtClean="0"/>
            <a:t>Where do you get pets?</a:t>
          </a:r>
          <a:endParaRPr lang="en-US" sz="1400" dirty="0"/>
        </a:p>
      </dgm:t>
    </dgm:pt>
    <dgm:pt modelId="{F0ECE9A1-8C8D-4A18-9F9E-CC9EA383F6D3}" type="parTrans" cxnId="{E192B07C-A8ED-4E09-8D34-7BD34A1B7EAC}">
      <dgm:prSet/>
      <dgm:spPr/>
      <dgm:t>
        <a:bodyPr/>
        <a:lstStyle/>
        <a:p>
          <a:endParaRPr lang="en-US"/>
        </a:p>
      </dgm:t>
    </dgm:pt>
    <dgm:pt modelId="{80FE9C3C-B4AD-4927-B056-E585134DDFFF}" type="sibTrans" cxnId="{E192B07C-A8ED-4E09-8D34-7BD34A1B7EAC}">
      <dgm:prSet/>
      <dgm:spPr/>
      <dgm:t>
        <a:bodyPr/>
        <a:lstStyle/>
        <a:p>
          <a:endParaRPr lang="en-US"/>
        </a:p>
      </dgm:t>
    </dgm:pt>
    <dgm:pt modelId="{899829A7-96A3-4F70-AADF-A8D4D571F6D0}">
      <dgm:prSet phldrT="[Text]" custT="1"/>
      <dgm:spPr/>
      <dgm:t>
        <a:bodyPr/>
        <a:lstStyle/>
        <a:p>
          <a:r>
            <a:rPr lang="en-US" sz="1400" dirty="0" smtClean="0"/>
            <a:t>How much are pets?</a:t>
          </a:r>
          <a:endParaRPr lang="en-US" sz="1400" dirty="0"/>
        </a:p>
      </dgm:t>
    </dgm:pt>
    <dgm:pt modelId="{D25E3B6E-5FC6-49D1-97B2-683D9CC723AC}" type="parTrans" cxnId="{675FB2BF-95FA-43DA-8547-A26EE1335E4E}">
      <dgm:prSet/>
      <dgm:spPr/>
      <dgm:t>
        <a:bodyPr/>
        <a:lstStyle/>
        <a:p>
          <a:endParaRPr lang="en-US"/>
        </a:p>
      </dgm:t>
    </dgm:pt>
    <dgm:pt modelId="{DD5C6821-65B0-4D63-AF9B-749E4929CFDA}" type="sibTrans" cxnId="{675FB2BF-95FA-43DA-8547-A26EE1335E4E}">
      <dgm:prSet/>
      <dgm:spPr/>
      <dgm:t>
        <a:bodyPr/>
        <a:lstStyle/>
        <a:p>
          <a:endParaRPr lang="en-US"/>
        </a:p>
      </dgm:t>
    </dgm:pt>
    <dgm:pt modelId="{5BDCE6EF-456B-4F27-9DD4-F96B2A03BBCD}">
      <dgm:prSet phldrT="[Text]" custT="1"/>
      <dgm:spPr/>
      <dgm:t>
        <a:bodyPr/>
        <a:lstStyle/>
        <a:p>
          <a:r>
            <a:rPr lang="en-US" sz="1400" dirty="0" smtClean="0"/>
            <a:t>What kinds of things are pets?</a:t>
          </a:r>
          <a:endParaRPr lang="en-US" sz="1400" dirty="0"/>
        </a:p>
      </dgm:t>
    </dgm:pt>
    <dgm:pt modelId="{D02E72A1-8446-4B20-827A-60BA1C2F71D4}" type="parTrans" cxnId="{25FF5B8B-5E05-487E-BE65-89378D174954}">
      <dgm:prSet/>
      <dgm:spPr/>
      <dgm:t>
        <a:bodyPr/>
        <a:lstStyle/>
        <a:p>
          <a:endParaRPr lang="en-US"/>
        </a:p>
      </dgm:t>
    </dgm:pt>
    <dgm:pt modelId="{109CEEEC-9AFC-480F-91FF-FCCE8FD92D4F}" type="sibTrans" cxnId="{25FF5B8B-5E05-487E-BE65-89378D174954}">
      <dgm:prSet/>
      <dgm:spPr/>
      <dgm:t>
        <a:bodyPr/>
        <a:lstStyle/>
        <a:p>
          <a:endParaRPr lang="en-US"/>
        </a:p>
      </dgm:t>
    </dgm:pt>
    <dgm:pt modelId="{96D63B20-1772-4B1B-A37D-6B8F1FDD25D9}">
      <dgm:prSet phldrT="[Text]" custT="1"/>
      <dgm:spPr/>
      <dgm:t>
        <a:bodyPr/>
        <a:lstStyle/>
        <a:p>
          <a:r>
            <a:rPr lang="en-US" sz="1400" dirty="0" smtClean="0"/>
            <a:t>Why do some pets live  outside?</a:t>
          </a:r>
          <a:endParaRPr lang="en-US" sz="1400" dirty="0"/>
        </a:p>
      </dgm:t>
    </dgm:pt>
    <dgm:pt modelId="{DCF4C7F6-42B7-491E-815E-A9842041DBA6}" type="parTrans" cxnId="{D5472C78-F5AD-4805-BDB2-FB1C0A8B8CE1}">
      <dgm:prSet/>
      <dgm:spPr/>
      <dgm:t>
        <a:bodyPr/>
        <a:lstStyle/>
        <a:p>
          <a:endParaRPr lang="en-US"/>
        </a:p>
      </dgm:t>
    </dgm:pt>
    <dgm:pt modelId="{E5F1E250-1AF0-4965-9F63-45716633AE79}" type="sibTrans" cxnId="{D5472C78-F5AD-4805-BDB2-FB1C0A8B8CE1}">
      <dgm:prSet/>
      <dgm:spPr/>
      <dgm:t>
        <a:bodyPr/>
        <a:lstStyle/>
        <a:p>
          <a:endParaRPr lang="en-US"/>
        </a:p>
      </dgm:t>
    </dgm:pt>
    <dgm:pt modelId="{2EE92297-184D-4384-837B-09E9D1AAA244}">
      <dgm:prSet phldrT="[Text]" custT="1"/>
      <dgm:spPr/>
      <dgm:t>
        <a:bodyPr/>
        <a:lstStyle/>
        <a:p>
          <a:r>
            <a:rPr lang="en-US" sz="1400" dirty="0" smtClean="0"/>
            <a:t>Why would they go see a doctor?</a:t>
          </a:r>
          <a:endParaRPr lang="en-US" sz="1400" dirty="0"/>
        </a:p>
      </dgm:t>
    </dgm:pt>
    <dgm:pt modelId="{2F76C571-63C8-4551-9EC4-DA9532D8F3C1}" type="parTrans" cxnId="{E1ADFD0A-FC94-4655-B3B8-0086BDED44BC}">
      <dgm:prSet/>
      <dgm:spPr/>
      <dgm:t>
        <a:bodyPr/>
        <a:lstStyle/>
        <a:p>
          <a:endParaRPr lang="en-US"/>
        </a:p>
      </dgm:t>
    </dgm:pt>
    <dgm:pt modelId="{1309C9B7-217E-4E15-91AC-27F15FCFA0F4}" type="sibTrans" cxnId="{E1ADFD0A-FC94-4655-B3B8-0086BDED44BC}">
      <dgm:prSet/>
      <dgm:spPr/>
      <dgm:t>
        <a:bodyPr/>
        <a:lstStyle/>
        <a:p>
          <a:endParaRPr lang="en-US"/>
        </a:p>
      </dgm:t>
    </dgm:pt>
    <dgm:pt modelId="{748CD6C8-A451-4624-8EB7-C0A81EE3CE5D}">
      <dgm:prSet phldrT="[Text]" custT="1"/>
      <dgm:spPr/>
      <dgm:t>
        <a:bodyPr/>
        <a:lstStyle/>
        <a:p>
          <a:r>
            <a:rPr lang="en-US" sz="1400" dirty="0" smtClean="0"/>
            <a:t>How do they take medicine?</a:t>
          </a:r>
          <a:endParaRPr lang="en-US" sz="1400" dirty="0"/>
        </a:p>
      </dgm:t>
    </dgm:pt>
    <dgm:pt modelId="{CECCCD47-458D-4BDA-9A22-ECE341FE0B9B}" type="sibTrans" cxnId="{156E6EF2-254C-49D3-BDC4-3F4AE7850914}">
      <dgm:prSet/>
      <dgm:spPr/>
      <dgm:t>
        <a:bodyPr/>
        <a:lstStyle/>
        <a:p>
          <a:endParaRPr lang="en-US"/>
        </a:p>
      </dgm:t>
    </dgm:pt>
    <dgm:pt modelId="{25A99172-A5D8-434D-865F-C338AFC98ED4}" type="parTrans" cxnId="{156E6EF2-254C-49D3-BDC4-3F4AE7850914}">
      <dgm:prSet/>
      <dgm:spPr/>
      <dgm:t>
        <a:bodyPr/>
        <a:lstStyle/>
        <a:p>
          <a:endParaRPr lang="en-US"/>
        </a:p>
      </dgm:t>
    </dgm:pt>
    <dgm:pt modelId="{EFDCD2C0-A5BE-428E-AF20-E0BE92F1C986}">
      <dgm:prSet phldrT="[Text]" custT="1"/>
      <dgm:spPr/>
      <dgm:t>
        <a:bodyPr/>
        <a:lstStyle/>
        <a:p>
          <a:r>
            <a:rPr lang="en-US" sz="1400" dirty="0" smtClean="0"/>
            <a:t>Do they go to a doctor like us?  </a:t>
          </a:r>
          <a:endParaRPr lang="en-US" sz="1400" dirty="0"/>
        </a:p>
      </dgm:t>
    </dgm:pt>
    <dgm:pt modelId="{EC1092A0-CD56-429F-9F36-DD6FDD229A19}" type="parTrans" cxnId="{A4211DC6-2D79-45F7-932B-A09FF796E9C7}">
      <dgm:prSet/>
      <dgm:spPr/>
      <dgm:t>
        <a:bodyPr/>
        <a:lstStyle/>
        <a:p>
          <a:endParaRPr lang="en-US"/>
        </a:p>
      </dgm:t>
    </dgm:pt>
    <dgm:pt modelId="{1DBA1451-3E9C-40ED-B8AD-7268783B1037}" type="sibTrans" cxnId="{A4211DC6-2D79-45F7-932B-A09FF796E9C7}">
      <dgm:prSet/>
      <dgm:spPr/>
      <dgm:t>
        <a:bodyPr/>
        <a:lstStyle/>
        <a:p>
          <a:endParaRPr lang="en-US"/>
        </a:p>
      </dgm:t>
    </dgm:pt>
    <dgm:pt modelId="{A4406872-E591-48B0-83C1-EEA7B1A2CCDA}">
      <dgm:prSet phldrT="[Text]" custT="1"/>
      <dgm:spPr/>
      <dgm:t>
        <a:bodyPr/>
        <a:lstStyle/>
        <a:p>
          <a:r>
            <a:rPr lang="en-US" sz="1400" dirty="0" smtClean="0"/>
            <a:t>What are those things on the window? </a:t>
          </a:r>
        </a:p>
        <a:p>
          <a:r>
            <a:rPr lang="en-US" sz="1400" dirty="0" smtClean="0"/>
            <a:t>(x-rays)</a:t>
          </a:r>
          <a:endParaRPr lang="en-US" sz="1400" dirty="0"/>
        </a:p>
      </dgm:t>
    </dgm:pt>
    <dgm:pt modelId="{A6665913-8A55-4F9D-B474-E606DB97E0C3}" type="parTrans" cxnId="{A0EE2D8F-8595-4884-9612-6765C496F4D5}">
      <dgm:prSet/>
      <dgm:spPr/>
      <dgm:t>
        <a:bodyPr/>
        <a:lstStyle/>
        <a:p>
          <a:endParaRPr lang="en-US"/>
        </a:p>
      </dgm:t>
    </dgm:pt>
    <dgm:pt modelId="{56B47628-5643-4C9B-95A8-B7A2381359E4}" type="sibTrans" cxnId="{A0EE2D8F-8595-4884-9612-6765C496F4D5}">
      <dgm:prSet/>
      <dgm:spPr/>
      <dgm:t>
        <a:bodyPr/>
        <a:lstStyle/>
        <a:p>
          <a:endParaRPr lang="en-US"/>
        </a:p>
      </dgm:t>
    </dgm:pt>
    <dgm:pt modelId="{BCDC3BD1-9745-4FDB-A676-D86F6FC82CF3}">
      <dgm:prSet custT="1"/>
      <dgm:spPr/>
      <dgm:t>
        <a:bodyPr/>
        <a:lstStyle/>
        <a:p>
          <a:r>
            <a:rPr lang="en-US" sz="1400" dirty="0" smtClean="0"/>
            <a:t>Do they brush their teeth?</a:t>
          </a:r>
          <a:endParaRPr lang="en-US" sz="1400" dirty="0"/>
        </a:p>
      </dgm:t>
    </dgm:pt>
    <dgm:pt modelId="{21935468-4B82-4A19-85F4-B9DB3397014A}" type="parTrans" cxnId="{72BF8B2E-21F2-455D-8B74-AE4CE9B05375}">
      <dgm:prSet/>
      <dgm:spPr/>
      <dgm:t>
        <a:bodyPr/>
        <a:lstStyle/>
        <a:p>
          <a:endParaRPr lang="en-US"/>
        </a:p>
      </dgm:t>
    </dgm:pt>
    <dgm:pt modelId="{8D573A84-19EC-4317-85CB-1211570ABFD0}" type="sibTrans" cxnId="{72BF8B2E-21F2-455D-8B74-AE4CE9B05375}">
      <dgm:prSet/>
      <dgm:spPr/>
      <dgm:t>
        <a:bodyPr/>
        <a:lstStyle/>
        <a:p>
          <a:endParaRPr lang="en-US"/>
        </a:p>
      </dgm:t>
    </dgm:pt>
    <dgm:pt modelId="{9A1C9DDE-7480-4AA3-9465-B928734994B8}">
      <dgm:prSet custT="1"/>
      <dgm:spPr/>
      <dgm:t>
        <a:bodyPr/>
        <a:lstStyle/>
        <a:p>
          <a:r>
            <a:rPr lang="en-US" sz="1400" dirty="0" smtClean="0"/>
            <a:t>Who cleans them or cuts their fur?</a:t>
          </a:r>
          <a:endParaRPr lang="en-US" sz="1400" dirty="0"/>
        </a:p>
      </dgm:t>
    </dgm:pt>
    <dgm:pt modelId="{4482B4CA-EA00-441F-A38B-59EEEC0296B4}" type="parTrans" cxnId="{8753CC66-6B45-4C87-9B3E-D4EABCF711D0}">
      <dgm:prSet/>
      <dgm:spPr/>
      <dgm:t>
        <a:bodyPr/>
        <a:lstStyle/>
        <a:p>
          <a:endParaRPr lang="en-US"/>
        </a:p>
      </dgm:t>
    </dgm:pt>
    <dgm:pt modelId="{D6DA1C16-DA96-41A3-9241-F741E262DF5D}" type="sibTrans" cxnId="{8753CC66-6B45-4C87-9B3E-D4EABCF711D0}">
      <dgm:prSet/>
      <dgm:spPr/>
      <dgm:t>
        <a:bodyPr/>
        <a:lstStyle/>
        <a:p>
          <a:endParaRPr lang="en-US"/>
        </a:p>
      </dgm:t>
    </dgm:pt>
    <dgm:pt modelId="{3446A0B3-A433-46F7-9123-96AFA78C64B3}">
      <dgm:prSet custT="1"/>
      <dgm:spPr/>
      <dgm:t>
        <a:bodyPr/>
        <a:lstStyle/>
        <a:p>
          <a:r>
            <a:rPr lang="en-US" sz="1400" dirty="0" smtClean="0"/>
            <a:t>Why do some pets have to stay in a cage?</a:t>
          </a:r>
          <a:endParaRPr lang="en-US" sz="1400" dirty="0"/>
        </a:p>
      </dgm:t>
    </dgm:pt>
    <dgm:pt modelId="{E94EDEDF-79A4-4156-AF8A-410EC7C2410A}" type="parTrans" cxnId="{6BD59D3F-A84E-4C81-9A3D-3CAF64D23ACA}">
      <dgm:prSet/>
      <dgm:spPr/>
      <dgm:t>
        <a:bodyPr/>
        <a:lstStyle/>
        <a:p>
          <a:endParaRPr lang="en-US"/>
        </a:p>
      </dgm:t>
    </dgm:pt>
    <dgm:pt modelId="{A19460AB-2AFC-4D92-B87A-29756F1700F1}" type="sibTrans" cxnId="{6BD59D3F-A84E-4C81-9A3D-3CAF64D23ACA}">
      <dgm:prSet/>
      <dgm:spPr/>
      <dgm:t>
        <a:bodyPr/>
        <a:lstStyle/>
        <a:p>
          <a:endParaRPr lang="en-US"/>
        </a:p>
      </dgm:t>
    </dgm:pt>
    <dgm:pt modelId="{FE4E0713-D407-4E3C-8F98-DAB858C8BEC9}">
      <dgm:prSet/>
      <dgm:spPr/>
      <dgm:t>
        <a:bodyPr/>
        <a:lstStyle/>
        <a:p>
          <a:r>
            <a:rPr lang="en-US" dirty="0" smtClean="0"/>
            <a:t>Do pets like milk?</a:t>
          </a:r>
          <a:endParaRPr lang="en-US" dirty="0"/>
        </a:p>
      </dgm:t>
    </dgm:pt>
    <dgm:pt modelId="{207CC9AB-5E35-4609-BE54-BD318924D2A5}" type="parTrans" cxnId="{CC21F294-47E1-4559-9E9C-AC1875E6CC96}">
      <dgm:prSet/>
      <dgm:spPr/>
      <dgm:t>
        <a:bodyPr/>
        <a:lstStyle/>
        <a:p>
          <a:endParaRPr lang="en-US"/>
        </a:p>
      </dgm:t>
    </dgm:pt>
    <dgm:pt modelId="{FC85CE0F-0F38-406F-B018-91E2A837559B}" type="sibTrans" cxnId="{CC21F294-47E1-4559-9E9C-AC1875E6CC96}">
      <dgm:prSet/>
      <dgm:spPr/>
      <dgm:t>
        <a:bodyPr/>
        <a:lstStyle/>
        <a:p>
          <a:endParaRPr lang="en-US"/>
        </a:p>
      </dgm:t>
    </dgm:pt>
    <dgm:pt modelId="{38357BA1-D4D7-4968-BB60-828E237A48DE}">
      <dgm:prSet custT="1"/>
      <dgm:spPr/>
      <dgm:t>
        <a:bodyPr/>
        <a:lstStyle/>
        <a:p>
          <a:r>
            <a:rPr lang="en-US" sz="1400" dirty="0" smtClean="0"/>
            <a:t>What do pets need?</a:t>
          </a:r>
          <a:endParaRPr lang="en-US" sz="1400" dirty="0"/>
        </a:p>
      </dgm:t>
    </dgm:pt>
    <dgm:pt modelId="{99E4395A-C24D-455D-A766-A7ACB546F692}" type="parTrans" cxnId="{30E10FAF-37DA-4828-81C8-D027C89C5CB7}">
      <dgm:prSet/>
      <dgm:spPr/>
      <dgm:t>
        <a:bodyPr/>
        <a:lstStyle/>
        <a:p>
          <a:endParaRPr lang="en-US"/>
        </a:p>
      </dgm:t>
    </dgm:pt>
    <dgm:pt modelId="{772F5DFF-A2CE-45C2-828D-BA15577FBC68}" type="sibTrans" cxnId="{30E10FAF-37DA-4828-81C8-D027C89C5CB7}">
      <dgm:prSet/>
      <dgm:spPr/>
      <dgm:t>
        <a:bodyPr/>
        <a:lstStyle/>
        <a:p>
          <a:endParaRPr lang="en-US"/>
        </a:p>
      </dgm:t>
    </dgm:pt>
    <dgm:pt modelId="{FA40A92A-D344-415B-A7E6-891EBC66B120}">
      <dgm:prSet custT="1"/>
      <dgm:spPr/>
      <dgm:t>
        <a:bodyPr/>
        <a:lstStyle/>
        <a:p>
          <a:r>
            <a:rPr lang="en-US" sz="1400" dirty="0" smtClean="0"/>
            <a:t>What do you do when a pet gets sick?</a:t>
          </a:r>
          <a:endParaRPr lang="en-US" sz="1400" dirty="0"/>
        </a:p>
      </dgm:t>
    </dgm:pt>
    <dgm:pt modelId="{9298235B-70E2-4B6D-8D57-E39BA6A2A822}" type="parTrans" cxnId="{EA010391-079F-4F75-93FE-FC04D9A12A82}">
      <dgm:prSet/>
      <dgm:spPr/>
      <dgm:t>
        <a:bodyPr/>
        <a:lstStyle/>
        <a:p>
          <a:endParaRPr lang="en-US"/>
        </a:p>
      </dgm:t>
    </dgm:pt>
    <dgm:pt modelId="{A768A45F-74F7-41CF-AEBC-D5E75BE3D614}" type="sibTrans" cxnId="{EA010391-079F-4F75-93FE-FC04D9A12A82}">
      <dgm:prSet/>
      <dgm:spPr/>
      <dgm:t>
        <a:bodyPr/>
        <a:lstStyle/>
        <a:p>
          <a:endParaRPr lang="en-US"/>
        </a:p>
      </dgm:t>
    </dgm:pt>
    <dgm:pt modelId="{6A44291A-82F7-4E01-9834-9C99FCC59C85}">
      <dgm:prSet custT="1"/>
      <dgm:spPr/>
      <dgm:t>
        <a:bodyPr/>
        <a:lstStyle/>
        <a:p>
          <a:r>
            <a:rPr lang="en-US" sz="1400" dirty="0" smtClean="0"/>
            <a:t>What can you do with a pet?</a:t>
          </a:r>
          <a:endParaRPr lang="en-US" sz="1400" dirty="0"/>
        </a:p>
      </dgm:t>
    </dgm:pt>
    <dgm:pt modelId="{01A04691-1052-40B0-B9B4-3A19788D9FF1}" type="parTrans" cxnId="{B8982604-9FEC-4057-8880-EE74ED95A629}">
      <dgm:prSet/>
      <dgm:spPr/>
      <dgm:t>
        <a:bodyPr/>
        <a:lstStyle/>
        <a:p>
          <a:endParaRPr lang="en-US"/>
        </a:p>
      </dgm:t>
    </dgm:pt>
    <dgm:pt modelId="{BC8C752C-AE57-4978-A974-5974CDDA0FF9}" type="sibTrans" cxnId="{B8982604-9FEC-4057-8880-EE74ED95A629}">
      <dgm:prSet/>
      <dgm:spPr/>
      <dgm:t>
        <a:bodyPr/>
        <a:lstStyle/>
        <a:p>
          <a:endParaRPr lang="en-US"/>
        </a:p>
      </dgm:t>
    </dgm:pt>
    <dgm:pt modelId="{7130D9D4-845F-451B-8EED-8A419D026604}" type="pres">
      <dgm:prSet presAssocID="{96F37BF4-10A4-4984-B027-B4B1CCF0852E}" presName="cycle" presStyleCnt="0">
        <dgm:presLayoutVars>
          <dgm:chMax val="1"/>
          <dgm:dir/>
          <dgm:animLvl val="ctr"/>
          <dgm:resizeHandles val="exact"/>
        </dgm:presLayoutVars>
      </dgm:prSet>
      <dgm:spPr/>
      <dgm:t>
        <a:bodyPr/>
        <a:lstStyle/>
        <a:p>
          <a:endParaRPr lang="en-US"/>
        </a:p>
      </dgm:t>
    </dgm:pt>
    <dgm:pt modelId="{15461225-86D7-4041-87DF-EB87DF59BCDC}" type="pres">
      <dgm:prSet presAssocID="{CF7A1CFC-F0B1-47D8-9382-9E6BDF933AB8}" presName="centerShape" presStyleLbl="node0" presStyleIdx="0" presStyleCnt="1" custScaleX="339372" custScaleY="282304"/>
      <dgm:spPr/>
      <dgm:t>
        <a:bodyPr/>
        <a:lstStyle/>
        <a:p>
          <a:endParaRPr lang="en-US"/>
        </a:p>
      </dgm:t>
    </dgm:pt>
    <dgm:pt modelId="{C180118C-C87A-4D4C-93D3-ED947BF10AAE}" type="pres">
      <dgm:prSet presAssocID="{213C7A49-DA5B-41B9-8C31-D1944CE2CC62}" presName="Name9" presStyleLbl="parChTrans1D2" presStyleIdx="0" presStyleCnt="19"/>
      <dgm:spPr/>
      <dgm:t>
        <a:bodyPr/>
        <a:lstStyle/>
        <a:p>
          <a:endParaRPr lang="en-US"/>
        </a:p>
      </dgm:t>
    </dgm:pt>
    <dgm:pt modelId="{39F6214D-2A71-4466-BF44-BDF93BE2F985}" type="pres">
      <dgm:prSet presAssocID="{213C7A49-DA5B-41B9-8C31-D1944CE2CC62}" presName="connTx" presStyleLbl="parChTrans1D2" presStyleIdx="0" presStyleCnt="19"/>
      <dgm:spPr/>
      <dgm:t>
        <a:bodyPr/>
        <a:lstStyle/>
        <a:p>
          <a:endParaRPr lang="en-US"/>
        </a:p>
      </dgm:t>
    </dgm:pt>
    <dgm:pt modelId="{D9E1BFAF-1669-4670-BFE8-3341B305F5F0}" type="pres">
      <dgm:prSet presAssocID="{4AA5050E-7220-4AFF-9C07-53BC5AA1E7A4}" presName="node" presStyleLbl="node1" presStyleIdx="0" presStyleCnt="19" custScaleX="124975" custScaleY="126107">
        <dgm:presLayoutVars>
          <dgm:bulletEnabled val="1"/>
        </dgm:presLayoutVars>
      </dgm:prSet>
      <dgm:spPr/>
      <dgm:t>
        <a:bodyPr/>
        <a:lstStyle/>
        <a:p>
          <a:endParaRPr lang="en-US"/>
        </a:p>
      </dgm:t>
    </dgm:pt>
    <dgm:pt modelId="{16B21908-9167-42EE-BD3A-8F3D4E50EC5F}" type="pres">
      <dgm:prSet presAssocID="{41466333-E7DC-4677-A914-522953407CCE}" presName="Name9" presStyleLbl="parChTrans1D2" presStyleIdx="1" presStyleCnt="19"/>
      <dgm:spPr/>
      <dgm:t>
        <a:bodyPr/>
        <a:lstStyle/>
        <a:p>
          <a:endParaRPr lang="en-US"/>
        </a:p>
      </dgm:t>
    </dgm:pt>
    <dgm:pt modelId="{3FB002F3-324D-4D83-B10F-FB1DFA0A5066}" type="pres">
      <dgm:prSet presAssocID="{41466333-E7DC-4677-A914-522953407CCE}" presName="connTx" presStyleLbl="parChTrans1D2" presStyleIdx="1" presStyleCnt="19"/>
      <dgm:spPr/>
      <dgm:t>
        <a:bodyPr/>
        <a:lstStyle/>
        <a:p>
          <a:endParaRPr lang="en-US"/>
        </a:p>
      </dgm:t>
    </dgm:pt>
    <dgm:pt modelId="{294D04FD-5127-4A67-B9D5-E88CFA55540C}" type="pres">
      <dgm:prSet presAssocID="{77842204-D9A5-493A-AB75-A66C2FEB846C}" presName="node" presStyleLbl="node1" presStyleIdx="1" presStyleCnt="19" custScaleX="128797" custScaleY="111881">
        <dgm:presLayoutVars>
          <dgm:bulletEnabled val="1"/>
        </dgm:presLayoutVars>
      </dgm:prSet>
      <dgm:spPr/>
      <dgm:t>
        <a:bodyPr/>
        <a:lstStyle/>
        <a:p>
          <a:endParaRPr lang="en-US"/>
        </a:p>
      </dgm:t>
    </dgm:pt>
    <dgm:pt modelId="{CFBBA8AE-E0AE-4B77-A5FF-FA23B42678B7}" type="pres">
      <dgm:prSet presAssocID="{0D29FE51-48DA-4508-9596-7655F914601E}" presName="Name9" presStyleLbl="parChTrans1D2" presStyleIdx="2" presStyleCnt="19"/>
      <dgm:spPr/>
      <dgm:t>
        <a:bodyPr/>
        <a:lstStyle/>
        <a:p>
          <a:endParaRPr lang="en-US"/>
        </a:p>
      </dgm:t>
    </dgm:pt>
    <dgm:pt modelId="{87F51A85-FAF4-482E-A52B-FE22836BD1E0}" type="pres">
      <dgm:prSet presAssocID="{0D29FE51-48DA-4508-9596-7655F914601E}" presName="connTx" presStyleLbl="parChTrans1D2" presStyleIdx="2" presStyleCnt="19"/>
      <dgm:spPr/>
      <dgm:t>
        <a:bodyPr/>
        <a:lstStyle/>
        <a:p>
          <a:endParaRPr lang="en-US"/>
        </a:p>
      </dgm:t>
    </dgm:pt>
    <dgm:pt modelId="{1CAFF4DE-6D1E-4092-8ECE-451DFABF5D94}" type="pres">
      <dgm:prSet presAssocID="{98E6411D-48C5-4C2F-AA0B-9920B0F5FAF2}" presName="node" presStyleLbl="node1" presStyleIdx="2" presStyleCnt="19" custScaleX="143352" custScaleY="158292" custRadScaleRad="101403" custRadScaleInc="-6486">
        <dgm:presLayoutVars>
          <dgm:bulletEnabled val="1"/>
        </dgm:presLayoutVars>
      </dgm:prSet>
      <dgm:spPr/>
      <dgm:t>
        <a:bodyPr/>
        <a:lstStyle/>
        <a:p>
          <a:endParaRPr lang="en-US"/>
        </a:p>
      </dgm:t>
    </dgm:pt>
    <dgm:pt modelId="{7BBEF80D-C00B-4941-BE78-6406E4BD7418}" type="pres">
      <dgm:prSet presAssocID="{4482B4CA-EA00-441F-A38B-59EEEC0296B4}" presName="Name9" presStyleLbl="parChTrans1D2" presStyleIdx="3" presStyleCnt="19"/>
      <dgm:spPr/>
      <dgm:t>
        <a:bodyPr/>
        <a:lstStyle/>
        <a:p>
          <a:endParaRPr lang="en-US"/>
        </a:p>
      </dgm:t>
    </dgm:pt>
    <dgm:pt modelId="{02512B56-E35F-47B3-9BDE-6F7521F66EBD}" type="pres">
      <dgm:prSet presAssocID="{4482B4CA-EA00-441F-A38B-59EEEC0296B4}" presName="connTx" presStyleLbl="parChTrans1D2" presStyleIdx="3" presStyleCnt="19"/>
      <dgm:spPr/>
      <dgm:t>
        <a:bodyPr/>
        <a:lstStyle/>
        <a:p>
          <a:endParaRPr lang="en-US"/>
        </a:p>
      </dgm:t>
    </dgm:pt>
    <dgm:pt modelId="{0A4E201A-544C-47FF-B84E-9CB08CE666D2}" type="pres">
      <dgm:prSet presAssocID="{9A1C9DDE-7480-4AA3-9465-B928734994B8}" presName="node" presStyleLbl="node1" presStyleIdx="3" presStyleCnt="19" custScaleX="155800" custScaleY="136754">
        <dgm:presLayoutVars>
          <dgm:bulletEnabled val="1"/>
        </dgm:presLayoutVars>
      </dgm:prSet>
      <dgm:spPr/>
      <dgm:t>
        <a:bodyPr/>
        <a:lstStyle/>
        <a:p>
          <a:endParaRPr lang="en-US"/>
        </a:p>
      </dgm:t>
    </dgm:pt>
    <dgm:pt modelId="{82B8ADF8-E6F9-4092-9741-BD6C8062EC51}" type="pres">
      <dgm:prSet presAssocID="{EC1092A0-CD56-429F-9F36-DD6FDD229A19}" presName="Name9" presStyleLbl="parChTrans1D2" presStyleIdx="4" presStyleCnt="19"/>
      <dgm:spPr/>
      <dgm:t>
        <a:bodyPr/>
        <a:lstStyle/>
        <a:p>
          <a:endParaRPr lang="en-US"/>
        </a:p>
      </dgm:t>
    </dgm:pt>
    <dgm:pt modelId="{44FE3A2D-FC6F-4050-9C42-F3692443CABB}" type="pres">
      <dgm:prSet presAssocID="{EC1092A0-CD56-429F-9F36-DD6FDD229A19}" presName="connTx" presStyleLbl="parChTrans1D2" presStyleIdx="4" presStyleCnt="19"/>
      <dgm:spPr/>
      <dgm:t>
        <a:bodyPr/>
        <a:lstStyle/>
        <a:p>
          <a:endParaRPr lang="en-US"/>
        </a:p>
      </dgm:t>
    </dgm:pt>
    <dgm:pt modelId="{5E569147-EA6A-4EFB-B05F-40B7EBF14D62}" type="pres">
      <dgm:prSet presAssocID="{EFDCD2C0-A5BE-428E-AF20-E0BE92F1C986}" presName="node" presStyleLbl="node1" presStyleIdx="4" presStyleCnt="19" custScaleX="139761" custScaleY="123112">
        <dgm:presLayoutVars>
          <dgm:bulletEnabled val="1"/>
        </dgm:presLayoutVars>
      </dgm:prSet>
      <dgm:spPr/>
      <dgm:t>
        <a:bodyPr/>
        <a:lstStyle/>
        <a:p>
          <a:endParaRPr lang="en-US"/>
        </a:p>
      </dgm:t>
    </dgm:pt>
    <dgm:pt modelId="{EA0982FE-A4EE-4D0D-8F75-7807E6AEAAA4}" type="pres">
      <dgm:prSet presAssocID="{25A99172-A5D8-434D-865F-C338AFC98ED4}" presName="Name9" presStyleLbl="parChTrans1D2" presStyleIdx="5" presStyleCnt="19"/>
      <dgm:spPr/>
      <dgm:t>
        <a:bodyPr/>
        <a:lstStyle/>
        <a:p>
          <a:endParaRPr lang="en-US"/>
        </a:p>
      </dgm:t>
    </dgm:pt>
    <dgm:pt modelId="{338B2362-02C9-40E6-BEBD-BA83B85D2693}" type="pres">
      <dgm:prSet presAssocID="{25A99172-A5D8-434D-865F-C338AFC98ED4}" presName="connTx" presStyleLbl="parChTrans1D2" presStyleIdx="5" presStyleCnt="19"/>
      <dgm:spPr/>
      <dgm:t>
        <a:bodyPr/>
        <a:lstStyle/>
        <a:p>
          <a:endParaRPr lang="en-US"/>
        </a:p>
      </dgm:t>
    </dgm:pt>
    <dgm:pt modelId="{18AB91C9-FF3B-4AC4-B8E0-575070A11EDB}" type="pres">
      <dgm:prSet presAssocID="{748CD6C8-A451-4624-8EB7-C0A81EE3CE5D}" presName="node" presStyleLbl="node1" presStyleIdx="5" presStyleCnt="19" custScaleX="166414" custScaleY="151139" custRadScaleRad="99849" custRadScaleInc="-17201">
        <dgm:presLayoutVars>
          <dgm:bulletEnabled val="1"/>
        </dgm:presLayoutVars>
      </dgm:prSet>
      <dgm:spPr/>
      <dgm:t>
        <a:bodyPr/>
        <a:lstStyle/>
        <a:p>
          <a:endParaRPr lang="en-US"/>
        </a:p>
      </dgm:t>
    </dgm:pt>
    <dgm:pt modelId="{77B39F6F-8100-4C4B-A603-29D57C155473}" type="pres">
      <dgm:prSet presAssocID="{E94EDEDF-79A4-4156-AF8A-410EC7C2410A}" presName="Name9" presStyleLbl="parChTrans1D2" presStyleIdx="6" presStyleCnt="19"/>
      <dgm:spPr/>
      <dgm:t>
        <a:bodyPr/>
        <a:lstStyle/>
        <a:p>
          <a:endParaRPr lang="en-US"/>
        </a:p>
      </dgm:t>
    </dgm:pt>
    <dgm:pt modelId="{CB9A3DC4-F92F-4783-A198-B91835290367}" type="pres">
      <dgm:prSet presAssocID="{E94EDEDF-79A4-4156-AF8A-410EC7C2410A}" presName="connTx" presStyleLbl="parChTrans1D2" presStyleIdx="6" presStyleCnt="19"/>
      <dgm:spPr/>
      <dgm:t>
        <a:bodyPr/>
        <a:lstStyle/>
        <a:p>
          <a:endParaRPr lang="en-US"/>
        </a:p>
      </dgm:t>
    </dgm:pt>
    <dgm:pt modelId="{CE225C78-CD09-439A-864A-C04C88BAFF0C}" type="pres">
      <dgm:prSet presAssocID="{3446A0B3-A433-46F7-9123-96AFA78C64B3}" presName="node" presStyleLbl="node1" presStyleIdx="6" presStyleCnt="19" custScaleX="168577" custScaleY="145212" custRadScaleRad="99774" custRadScaleInc="-7180">
        <dgm:presLayoutVars>
          <dgm:bulletEnabled val="1"/>
        </dgm:presLayoutVars>
      </dgm:prSet>
      <dgm:spPr/>
      <dgm:t>
        <a:bodyPr/>
        <a:lstStyle/>
        <a:p>
          <a:endParaRPr lang="en-US"/>
        </a:p>
      </dgm:t>
    </dgm:pt>
    <dgm:pt modelId="{9A5D8E88-25CA-46AF-A5E7-E625A28633FA}" type="pres">
      <dgm:prSet presAssocID="{A6665913-8A55-4F9D-B474-E606DB97E0C3}" presName="Name9" presStyleLbl="parChTrans1D2" presStyleIdx="7" presStyleCnt="19"/>
      <dgm:spPr/>
      <dgm:t>
        <a:bodyPr/>
        <a:lstStyle/>
        <a:p>
          <a:endParaRPr lang="en-US"/>
        </a:p>
      </dgm:t>
    </dgm:pt>
    <dgm:pt modelId="{C5E03E43-873B-4289-9D78-7011979C4FC8}" type="pres">
      <dgm:prSet presAssocID="{A6665913-8A55-4F9D-B474-E606DB97E0C3}" presName="connTx" presStyleLbl="parChTrans1D2" presStyleIdx="7" presStyleCnt="19"/>
      <dgm:spPr/>
      <dgm:t>
        <a:bodyPr/>
        <a:lstStyle/>
        <a:p>
          <a:endParaRPr lang="en-US"/>
        </a:p>
      </dgm:t>
    </dgm:pt>
    <dgm:pt modelId="{8B5C4CC8-EBF0-4AC4-95A5-1913875AE5A1}" type="pres">
      <dgm:prSet presAssocID="{A4406872-E591-48B0-83C1-EEA7B1A2CCDA}" presName="node" presStyleLbl="node1" presStyleIdx="7" presStyleCnt="19" custScaleX="174140" custScaleY="156917" custRadScaleRad="94359" custRadScaleInc="24373">
        <dgm:presLayoutVars>
          <dgm:bulletEnabled val="1"/>
        </dgm:presLayoutVars>
      </dgm:prSet>
      <dgm:spPr/>
      <dgm:t>
        <a:bodyPr/>
        <a:lstStyle/>
        <a:p>
          <a:endParaRPr lang="en-US"/>
        </a:p>
      </dgm:t>
    </dgm:pt>
    <dgm:pt modelId="{30B63363-1104-4ECB-8411-C839D02E75D0}" type="pres">
      <dgm:prSet presAssocID="{2F76C571-63C8-4551-9EC4-DA9532D8F3C1}" presName="Name9" presStyleLbl="parChTrans1D2" presStyleIdx="8" presStyleCnt="19"/>
      <dgm:spPr/>
      <dgm:t>
        <a:bodyPr/>
        <a:lstStyle/>
        <a:p>
          <a:endParaRPr lang="en-US"/>
        </a:p>
      </dgm:t>
    </dgm:pt>
    <dgm:pt modelId="{77A12A4F-9825-4273-9029-6125B315DEB6}" type="pres">
      <dgm:prSet presAssocID="{2F76C571-63C8-4551-9EC4-DA9532D8F3C1}" presName="connTx" presStyleLbl="parChTrans1D2" presStyleIdx="8" presStyleCnt="19"/>
      <dgm:spPr/>
      <dgm:t>
        <a:bodyPr/>
        <a:lstStyle/>
        <a:p>
          <a:endParaRPr lang="en-US"/>
        </a:p>
      </dgm:t>
    </dgm:pt>
    <dgm:pt modelId="{FA7B7CA9-43A7-4A78-B5D4-325A971136C4}" type="pres">
      <dgm:prSet presAssocID="{2EE92297-184D-4384-837B-09E9D1AAA244}" presName="node" presStyleLbl="node1" presStyleIdx="8" presStyleCnt="19" custScaleX="130249" custScaleY="124289" custRadScaleRad="103333" custRadScaleInc="48063">
        <dgm:presLayoutVars>
          <dgm:bulletEnabled val="1"/>
        </dgm:presLayoutVars>
      </dgm:prSet>
      <dgm:spPr/>
      <dgm:t>
        <a:bodyPr/>
        <a:lstStyle/>
        <a:p>
          <a:endParaRPr lang="en-US"/>
        </a:p>
      </dgm:t>
    </dgm:pt>
    <dgm:pt modelId="{8528BB07-581D-4664-A21F-32F37006A11A}" type="pres">
      <dgm:prSet presAssocID="{9CCF2F1F-E7FB-4C2D-9DAE-6E369914494F}" presName="Name9" presStyleLbl="parChTrans1D2" presStyleIdx="9" presStyleCnt="19"/>
      <dgm:spPr/>
      <dgm:t>
        <a:bodyPr/>
        <a:lstStyle/>
        <a:p>
          <a:endParaRPr lang="en-US"/>
        </a:p>
      </dgm:t>
    </dgm:pt>
    <dgm:pt modelId="{CBF1B2A8-E4A1-4AB8-9A52-FE4BC1D63F35}" type="pres">
      <dgm:prSet presAssocID="{9CCF2F1F-E7FB-4C2D-9DAE-6E369914494F}" presName="connTx" presStyleLbl="parChTrans1D2" presStyleIdx="9" presStyleCnt="19"/>
      <dgm:spPr/>
      <dgm:t>
        <a:bodyPr/>
        <a:lstStyle/>
        <a:p>
          <a:endParaRPr lang="en-US"/>
        </a:p>
      </dgm:t>
    </dgm:pt>
    <dgm:pt modelId="{2A8DAAB7-41FB-49EC-ADD8-FFC08F659477}" type="pres">
      <dgm:prSet presAssocID="{68EBB2F4-7B96-4E61-B43F-B410B0AD63BD}" presName="node" presStyleLbl="node1" presStyleIdx="9" presStyleCnt="19" custScaleX="149890" custScaleY="138813" custRadScaleRad="106381" custRadScaleInc="33713">
        <dgm:presLayoutVars>
          <dgm:bulletEnabled val="1"/>
        </dgm:presLayoutVars>
      </dgm:prSet>
      <dgm:spPr/>
      <dgm:t>
        <a:bodyPr/>
        <a:lstStyle/>
        <a:p>
          <a:endParaRPr lang="en-US"/>
        </a:p>
      </dgm:t>
    </dgm:pt>
    <dgm:pt modelId="{AA4EA1D2-81DC-4A62-A50A-31E6FAA6B0FA}" type="pres">
      <dgm:prSet presAssocID="{F0ECE9A1-8C8D-4A18-9F9E-CC9EA383F6D3}" presName="Name9" presStyleLbl="parChTrans1D2" presStyleIdx="10" presStyleCnt="19"/>
      <dgm:spPr/>
      <dgm:t>
        <a:bodyPr/>
        <a:lstStyle/>
        <a:p>
          <a:endParaRPr lang="en-US"/>
        </a:p>
      </dgm:t>
    </dgm:pt>
    <dgm:pt modelId="{4D14E626-7A79-4672-A14C-630C919CF0BF}" type="pres">
      <dgm:prSet presAssocID="{F0ECE9A1-8C8D-4A18-9F9E-CC9EA383F6D3}" presName="connTx" presStyleLbl="parChTrans1D2" presStyleIdx="10" presStyleCnt="19"/>
      <dgm:spPr/>
      <dgm:t>
        <a:bodyPr/>
        <a:lstStyle/>
        <a:p>
          <a:endParaRPr lang="en-US"/>
        </a:p>
      </dgm:t>
    </dgm:pt>
    <dgm:pt modelId="{AF3F7A8E-FA44-4952-8E8C-541F0DEED7CB}" type="pres">
      <dgm:prSet presAssocID="{F3E93727-56A6-4393-81CD-0C6681F50009}" presName="node" presStyleLbl="node1" presStyleIdx="10" presStyleCnt="19" custScaleX="136915" custScaleY="120048" custRadScaleRad="100614" custRadScaleInc="10446">
        <dgm:presLayoutVars>
          <dgm:bulletEnabled val="1"/>
        </dgm:presLayoutVars>
      </dgm:prSet>
      <dgm:spPr/>
      <dgm:t>
        <a:bodyPr/>
        <a:lstStyle/>
        <a:p>
          <a:endParaRPr lang="en-US"/>
        </a:p>
      </dgm:t>
    </dgm:pt>
    <dgm:pt modelId="{8A03841A-8348-430E-8C8A-DA9C36257463}" type="pres">
      <dgm:prSet presAssocID="{D25E3B6E-5FC6-49D1-97B2-683D9CC723AC}" presName="Name9" presStyleLbl="parChTrans1D2" presStyleIdx="11" presStyleCnt="19"/>
      <dgm:spPr/>
      <dgm:t>
        <a:bodyPr/>
        <a:lstStyle/>
        <a:p>
          <a:endParaRPr lang="en-US"/>
        </a:p>
      </dgm:t>
    </dgm:pt>
    <dgm:pt modelId="{941F9B49-6D51-4EA8-93EF-755E3416F61D}" type="pres">
      <dgm:prSet presAssocID="{D25E3B6E-5FC6-49D1-97B2-683D9CC723AC}" presName="connTx" presStyleLbl="parChTrans1D2" presStyleIdx="11" presStyleCnt="19"/>
      <dgm:spPr/>
      <dgm:t>
        <a:bodyPr/>
        <a:lstStyle/>
        <a:p>
          <a:endParaRPr lang="en-US"/>
        </a:p>
      </dgm:t>
    </dgm:pt>
    <dgm:pt modelId="{B465FB08-59E5-4497-8DD2-45EDE6B9D575}" type="pres">
      <dgm:prSet presAssocID="{899829A7-96A3-4F70-AADF-A8D4D571F6D0}" presName="node" presStyleLbl="node1" presStyleIdx="11" presStyleCnt="19" custScaleX="137095" custScaleY="124138">
        <dgm:presLayoutVars>
          <dgm:bulletEnabled val="1"/>
        </dgm:presLayoutVars>
      </dgm:prSet>
      <dgm:spPr/>
      <dgm:t>
        <a:bodyPr/>
        <a:lstStyle/>
        <a:p>
          <a:endParaRPr lang="en-US"/>
        </a:p>
      </dgm:t>
    </dgm:pt>
    <dgm:pt modelId="{A830035A-FC2D-432D-ACC8-EBB00E119887}" type="pres">
      <dgm:prSet presAssocID="{D02E72A1-8446-4B20-827A-60BA1C2F71D4}" presName="Name9" presStyleLbl="parChTrans1D2" presStyleIdx="12" presStyleCnt="19"/>
      <dgm:spPr/>
      <dgm:t>
        <a:bodyPr/>
        <a:lstStyle/>
        <a:p>
          <a:endParaRPr lang="en-US"/>
        </a:p>
      </dgm:t>
    </dgm:pt>
    <dgm:pt modelId="{6FC4E772-EE24-4637-B6BC-5ACDDA937F98}" type="pres">
      <dgm:prSet presAssocID="{D02E72A1-8446-4B20-827A-60BA1C2F71D4}" presName="connTx" presStyleLbl="parChTrans1D2" presStyleIdx="12" presStyleCnt="19"/>
      <dgm:spPr/>
      <dgm:t>
        <a:bodyPr/>
        <a:lstStyle/>
        <a:p>
          <a:endParaRPr lang="en-US"/>
        </a:p>
      </dgm:t>
    </dgm:pt>
    <dgm:pt modelId="{A09714BB-6CCD-4A2A-82B6-75FE536CE1B3}" type="pres">
      <dgm:prSet presAssocID="{5BDCE6EF-456B-4F27-9DD4-F96B2A03BBCD}" presName="node" presStyleLbl="node1" presStyleIdx="12" presStyleCnt="19" custScaleX="139408" custScaleY="137902">
        <dgm:presLayoutVars>
          <dgm:bulletEnabled val="1"/>
        </dgm:presLayoutVars>
      </dgm:prSet>
      <dgm:spPr/>
      <dgm:t>
        <a:bodyPr/>
        <a:lstStyle/>
        <a:p>
          <a:endParaRPr lang="en-US"/>
        </a:p>
      </dgm:t>
    </dgm:pt>
    <dgm:pt modelId="{0CB6D807-7976-4DD2-8FC7-45D6DE7E2350}" type="pres">
      <dgm:prSet presAssocID="{21935468-4B82-4A19-85F4-B9DB3397014A}" presName="Name9" presStyleLbl="parChTrans1D2" presStyleIdx="13" presStyleCnt="19"/>
      <dgm:spPr/>
      <dgm:t>
        <a:bodyPr/>
        <a:lstStyle/>
        <a:p>
          <a:endParaRPr lang="en-US"/>
        </a:p>
      </dgm:t>
    </dgm:pt>
    <dgm:pt modelId="{FC93F414-0963-427E-B2F5-9EA55E7C0136}" type="pres">
      <dgm:prSet presAssocID="{21935468-4B82-4A19-85F4-B9DB3397014A}" presName="connTx" presStyleLbl="parChTrans1D2" presStyleIdx="13" presStyleCnt="19"/>
      <dgm:spPr/>
      <dgm:t>
        <a:bodyPr/>
        <a:lstStyle/>
        <a:p>
          <a:endParaRPr lang="en-US"/>
        </a:p>
      </dgm:t>
    </dgm:pt>
    <dgm:pt modelId="{C8851D02-C49C-4E71-A3EC-1D104A4A347E}" type="pres">
      <dgm:prSet presAssocID="{BCDC3BD1-9745-4FDB-A676-D86F6FC82CF3}" presName="node" presStyleLbl="node1" presStyleIdx="13" presStyleCnt="19" custScaleX="147548" custScaleY="135890">
        <dgm:presLayoutVars>
          <dgm:bulletEnabled val="1"/>
        </dgm:presLayoutVars>
      </dgm:prSet>
      <dgm:spPr/>
      <dgm:t>
        <a:bodyPr/>
        <a:lstStyle/>
        <a:p>
          <a:endParaRPr lang="en-US"/>
        </a:p>
      </dgm:t>
    </dgm:pt>
    <dgm:pt modelId="{C87E7EC5-E0E3-4DF5-8AD4-210B3F53E105}" type="pres">
      <dgm:prSet presAssocID="{DCF4C7F6-42B7-491E-815E-A9842041DBA6}" presName="Name9" presStyleLbl="parChTrans1D2" presStyleIdx="14" presStyleCnt="19"/>
      <dgm:spPr/>
      <dgm:t>
        <a:bodyPr/>
        <a:lstStyle/>
        <a:p>
          <a:endParaRPr lang="en-US"/>
        </a:p>
      </dgm:t>
    </dgm:pt>
    <dgm:pt modelId="{847CD870-8790-4474-B87F-C2CBF026F27A}" type="pres">
      <dgm:prSet presAssocID="{DCF4C7F6-42B7-491E-815E-A9842041DBA6}" presName="connTx" presStyleLbl="parChTrans1D2" presStyleIdx="14" presStyleCnt="19"/>
      <dgm:spPr/>
      <dgm:t>
        <a:bodyPr/>
        <a:lstStyle/>
        <a:p>
          <a:endParaRPr lang="en-US"/>
        </a:p>
      </dgm:t>
    </dgm:pt>
    <dgm:pt modelId="{A3D69160-E848-4838-B6E9-EC533B441803}" type="pres">
      <dgm:prSet presAssocID="{96D63B20-1772-4B1B-A37D-6B8F1FDD25D9}" presName="node" presStyleLbl="node1" presStyleIdx="14" presStyleCnt="19" custScaleX="137005" custScaleY="144523">
        <dgm:presLayoutVars>
          <dgm:bulletEnabled val="1"/>
        </dgm:presLayoutVars>
      </dgm:prSet>
      <dgm:spPr/>
      <dgm:t>
        <a:bodyPr/>
        <a:lstStyle/>
        <a:p>
          <a:endParaRPr lang="en-US"/>
        </a:p>
      </dgm:t>
    </dgm:pt>
    <dgm:pt modelId="{AD392E93-604E-433F-B322-57C1ABE77909}" type="pres">
      <dgm:prSet presAssocID="{207CC9AB-5E35-4609-BE54-BD318924D2A5}" presName="Name9" presStyleLbl="parChTrans1D2" presStyleIdx="15" presStyleCnt="19"/>
      <dgm:spPr/>
      <dgm:t>
        <a:bodyPr/>
        <a:lstStyle/>
        <a:p>
          <a:endParaRPr lang="en-US"/>
        </a:p>
      </dgm:t>
    </dgm:pt>
    <dgm:pt modelId="{F88441CB-9821-4CE7-A731-1A05FD8C11F5}" type="pres">
      <dgm:prSet presAssocID="{207CC9AB-5E35-4609-BE54-BD318924D2A5}" presName="connTx" presStyleLbl="parChTrans1D2" presStyleIdx="15" presStyleCnt="19"/>
      <dgm:spPr/>
      <dgm:t>
        <a:bodyPr/>
        <a:lstStyle/>
        <a:p>
          <a:endParaRPr lang="en-US"/>
        </a:p>
      </dgm:t>
    </dgm:pt>
    <dgm:pt modelId="{0BE23B00-2CB3-43BA-B40E-4CD5F1EB2B42}" type="pres">
      <dgm:prSet presAssocID="{FE4E0713-D407-4E3C-8F98-DAB858C8BEC9}" presName="node" presStyleLbl="node1" presStyleIdx="15" presStyleCnt="19" custScaleX="129636" custScaleY="130116">
        <dgm:presLayoutVars>
          <dgm:bulletEnabled val="1"/>
        </dgm:presLayoutVars>
      </dgm:prSet>
      <dgm:spPr/>
      <dgm:t>
        <a:bodyPr/>
        <a:lstStyle/>
        <a:p>
          <a:endParaRPr lang="en-US"/>
        </a:p>
      </dgm:t>
    </dgm:pt>
    <dgm:pt modelId="{CC0816EB-D432-4681-B465-54B5A83E8EED}" type="pres">
      <dgm:prSet presAssocID="{99E4395A-C24D-455D-A766-A7ACB546F692}" presName="Name9" presStyleLbl="parChTrans1D2" presStyleIdx="16" presStyleCnt="19"/>
      <dgm:spPr/>
      <dgm:t>
        <a:bodyPr/>
        <a:lstStyle/>
        <a:p>
          <a:endParaRPr lang="en-US"/>
        </a:p>
      </dgm:t>
    </dgm:pt>
    <dgm:pt modelId="{0AF15747-CD3D-4E5C-B778-EFE7FEC7AB62}" type="pres">
      <dgm:prSet presAssocID="{99E4395A-C24D-455D-A766-A7ACB546F692}" presName="connTx" presStyleLbl="parChTrans1D2" presStyleIdx="16" presStyleCnt="19"/>
      <dgm:spPr/>
      <dgm:t>
        <a:bodyPr/>
        <a:lstStyle/>
        <a:p>
          <a:endParaRPr lang="en-US"/>
        </a:p>
      </dgm:t>
    </dgm:pt>
    <dgm:pt modelId="{1BD3E366-2597-43E1-AD70-F978D5593F60}" type="pres">
      <dgm:prSet presAssocID="{38357BA1-D4D7-4968-BB60-828E237A48DE}" presName="node" presStyleLbl="node1" presStyleIdx="16" presStyleCnt="19" custScaleX="143200" custScaleY="126248" custRadScaleRad="99280" custRadScaleInc="-6772">
        <dgm:presLayoutVars>
          <dgm:bulletEnabled val="1"/>
        </dgm:presLayoutVars>
      </dgm:prSet>
      <dgm:spPr/>
      <dgm:t>
        <a:bodyPr/>
        <a:lstStyle/>
        <a:p>
          <a:endParaRPr lang="en-US"/>
        </a:p>
      </dgm:t>
    </dgm:pt>
    <dgm:pt modelId="{F85FB657-7E28-4532-9590-F76F0949632A}" type="pres">
      <dgm:prSet presAssocID="{9298235B-70E2-4B6D-8D57-E39BA6A2A822}" presName="Name9" presStyleLbl="parChTrans1D2" presStyleIdx="17" presStyleCnt="19"/>
      <dgm:spPr/>
      <dgm:t>
        <a:bodyPr/>
        <a:lstStyle/>
        <a:p>
          <a:endParaRPr lang="en-US"/>
        </a:p>
      </dgm:t>
    </dgm:pt>
    <dgm:pt modelId="{4A9AFF8E-C8BA-4FE0-A68F-C791BCF3AA8D}" type="pres">
      <dgm:prSet presAssocID="{9298235B-70E2-4B6D-8D57-E39BA6A2A822}" presName="connTx" presStyleLbl="parChTrans1D2" presStyleIdx="17" presStyleCnt="19"/>
      <dgm:spPr/>
      <dgm:t>
        <a:bodyPr/>
        <a:lstStyle/>
        <a:p>
          <a:endParaRPr lang="en-US"/>
        </a:p>
      </dgm:t>
    </dgm:pt>
    <dgm:pt modelId="{D59CCE4A-E3C1-4BB4-A4F7-AEC3D8E4F28D}" type="pres">
      <dgm:prSet presAssocID="{FA40A92A-D344-415B-A7E6-891EBC66B120}" presName="node" presStyleLbl="node1" presStyleIdx="17" presStyleCnt="19" custScaleX="154995" custScaleY="144758">
        <dgm:presLayoutVars>
          <dgm:bulletEnabled val="1"/>
        </dgm:presLayoutVars>
      </dgm:prSet>
      <dgm:spPr/>
      <dgm:t>
        <a:bodyPr/>
        <a:lstStyle/>
        <a:p>
          <a:endParaRPr lang="en-US"/>
        </a:p>
      </dgm:t>
    </dgm:pt>
    <dgm:pt modelId="{7B8A9120-AE59-4930-89C7-2A2CE54D0E12}" type="pres">
      <dgm:prSet presAssocID="{01A04691-1052-40B0-B9B4-3A19788D9FF1}" presName="Name9" presStyleLbl="parChTrans1D2" presStyleIdx="18" presStyleCnt="19"/>
      <dgm:spPr/>
      <dgm:t>
        <a:bodyPr/>
        <a:lstStyle/>
        <a:p>
          <a:endParaRPr lang="en-US"/>
        </a:p>
      </dgm:t>
    </dgm:pt>
    <dgm:pt modelId="{CCBD717F-9ED2-4FC5-8689-145851F18D69}" type="pres">
      <dgm:prSet presAssocID="{01A04691-1052-40B0-B9B4-3A19788D9FF1}" presName="connTx" presStyleLbl="parChTrans1D2" presStyleIdx="18" presStyleCnt="19"/>
      <dgm:spPr/>
      <dgm:t>
        <a:bodyPr/>
        <a:lstStyle/>
        <a:p>
          <a:endParaRPr lang="en-US"/>
        </a:p>
      </dgm:t>
    </dgm:pt>
    <dgm:pt modelId="{513C6E05-6A91-4A93-BA85-7D9036E2CFFD}" type="pres">
      <dgm:prSet presAssocID="{6A44291A-82F7-4E01-9834-9C99FCC59C85}" presName="node" presStyleLbl="node1" presStyleIdx="18" presStyleCnt="19" custScaleX="137748" custScaleY="129365">
        <dgm:presLayoutVars>
          <dgm:bulletEnabled val="1"/>
        </dgm:presLayoutVars>
      </dgm:prSet>
      <dgm:spPr/>
      <dgm:t>
        <a:bodyPr/>
        <a:lstStyle/>
        <a:p>
          <a:endParaRPr lang="en-US"/>
        </a:p>
      </dgm:t>
    </dgm:pt>
  </dgm:ptLst>
  <dgm:cxnLst>
    <dgm:cxn modelId="{D1F353D6-71BD-4FDC-B99B-8473F1BDCD17}" type="presOf" srcId="{96D63B20-1772-4B1B-A37D-6B8F1FDD25D9}" destId="{A3D69160-E848-4838-B6E9-EC533B441803}" srcOrd="0" destOrd="0" presId="urn:microsoft.com/office/officeart/2005/8/layout/radial1"/>
    <dgm:cxn modelId="{4FAB11A1-CB88-425A-A465-1521C3265C0A}" type="presOf" srcId="{4AA5050E-7220-4AFF-9C07-53BC5AA1E7A4}" destId="{D9E1BFAF-1669-4670-BFE8-3341B305F5F0}" srcOrd="0" destOrd="0" presId="urn:microsoft.com/office/officeart/2005/8/layout/radial1"/>
    <dgm:cxn modelId="{25FF5B8B-5E05-487E-BE65-89378D174954}" srcId="{CF7A1CFC-F0B1-47D8-9382-9E6BDF933AB8}" destId="{5BDCE6EF-456B-4F27-9DD4-F96B2A03BBCD}" srcOrd="12" destOrd="0" parTransId="{D02E72A1-8446-4B20-827A-60BA1C2F71D4}" sibTransId="{109CEEEC-9AFC-480F-91FF-FCCE8FD92D4F}"/>
    <dgm:cxn modelId="{72BF8B2E-21F2-455D-8B74-AE4CE9B05375}" srcId="{CF7A1CFC-F0B1-47D8-9382-9E6BDF933AB8}" destId="{BCDC3BD1-9745-4FDB-A676-D86F6FC82CF3}" srcOrd="13" destOrd="0" parTransId="{21935468-4B82-4A19-85F4-B9DB3397014A}" sibTransId="{8D573A84-19EC-4317-85CB-1211570ABFD0}"/>
    <dgm:cxn modelId="{E192B07C-A8ED-4E09-8D34-7BD34A1B7EAC}" srcId="{CF7A1CFC-F0B1-47D8-9382-9E6BDF933AB8}" destId="{F3E93727-56A6-4393-81CD-0C6681F50009}" srcOrd="10" destOrd="0" parTransId="{F0ECE9A1-8C8D-4A18-9F9E-CC9EA383F6D3}" sibTransId="{80FE9C3C-B4AD-4927-B056-E585134DDFFF}"/>
    <dgm:cxn modelId="{2AF784F2-E5C5-46B1-BFDC-C03315FE46B4}" type="presOf" srcId="{4482B4CA-EA00-441F-A38B-59EEEC0296B4}" destId="{02512B56-E35F-47B3-9BDE-6F7521F66EBD}" srcOrd="1" destOrd="0" presId="urn:microsoft.com/office/officeart/2005/8/layout/radial1"/>
    <dgm:cxn modelId="{88D36330-CA73-4338-93C7-A69084A9DAA2}" type="presOf" srcId="{EC1092A0-CD56-429F-9F36-DD6FDD229A19}" destId="{44FE3A2D-FC6F-4050-9C42-F3692443CABB}" srcOrd="1" destOrd="0" presId="urn:microsoft.com/office/officeart/2005/8/layout/radial1"/>
    <dgm:cxn modelId="{4EF3C37E-8196-4411-9D64-45ED041EAE00}" type="presOf" srcId="{41466333-E7DC-4677-A914-522953407CCE}" destId="{3FB002F3-324D-4D83-B10F-FB1DFA0A5066}" srcOrd="1" destOrd="0" presId="urn:microsoft.com/office/officeart/2005/8/layout/radial1"/>
    <dgm:cxn modelId="{7845A1D0-F744-437F-AB77-5852D91E8FC0}" type="presOf" srcId="{207CC9AB-5E35-4609-BE54-BD318924D2A5}" destId="{AD392E93-604E-433F-B322-57C1ABE77909}" srcOrd="0" destOrd="0" presId="urn:microsoft.com/office/officeart/2005/8/layout/radial1"/>
    <dgm:cxn modelId="{CA6F1223-E995-436B-887D-46CE380CD102}" type="presOf" srcId="{D25E3B6E-5FC6-49D1-97B2-683D9CC723AC}" destId="{941F9B49-6D51-4EA8-93EF-755E3416F61D}" srcOrd="1" destOrd="0" presId="urn:microsoft.com/office/officeart/2005/8/layout/radial1"/>
    <dgm:cxn modelId="{6AEB45FA-F887-42CB-A929-DD1C8273CCBD}" type="presOf" srcId="{98E6411D-48C5-4C2F-AA0B-9920B0F5FAF2}" destId="{1CAFF4DE-6D1E-4092-8ECE-451DFABF5D94}" srcOrd="0" destOrd="0" presId="urn:microsoft.com/office/officeart/2005/8/layout/radial1"/>
    <dgm:cxn modelId="{B673C5EB-7D24-41D5-8F16-2140BEB8CED3}" type="presOf" srcId="{9298235B-70E2-4B6D-8D57-E39BA6A2A822}" destId="{F85FB657-7E28-4532-9590-F76F0949632A}" srcOrd="0" destOrd="0" presId="urn:microsoft.com/office/officeart/2005/8/layout/radial1"/>
    <dgm:cxn modelId="{EB398805-D20E-4C00-9973-BF512CAE3386}" type="presOf" srcId="{21935468-4B82-4A19-85F4-B9DB3397014A}" destId="{0CB6D807-7976-4DD2-8FC7-45D6DE7E2350}" srcOrd="0" destOrd="0" presId="urn:microsoft.com/office/officeart/2005/8/layout/radial1"/>
    <dgm:cxn modelId="{2E238C3C-9F22-4CFC-BB46-07C9AFE2DAC3}" type="presOf" srcId="{EFDCD2C0-A5BE-428E-AF20-E0BE92F1C986}" destId="{5E569147-EA6A-4EFB-B05F-40B7EBF14D62}" srcOrd="0" destOrd="0" presId="urn:microsoft.com/office/officeart/2005/8/layout/radial1"/>
    <dgm:cxn modelId="{E1ADFD0A-FC94-4655-B3B8-0086BDED44BC}" srcId="{CF7A1CFC-F0B1-47D8-9382-9E6BDF933AB8}" destId="{2EE92297-184D-4384-837B-09E9D1AAA244}" srcOrd="8" destOrd="0" parTransId="{2F76C571-63C8-4551-9EC4-DA9532D8F3C1}" sibTransId="{1309C9B7-217E-4E15-91AC-27F15FCFA0F4}"/>
    <dgm:cxn modelId="{6BD59D3F-A84E-4C81-9A3D-3CAF64D23ACA}" srcId="{CF7A1CFC-F0B1-47D8-9382-9E6BDF933AB8}" destId="{3446A0B3-A433-46F7-9123-96AFA78C64B3}" srcOrd="6" destOrd="0" parTransId="{E94EDEDF-79A4-4156-AF8A-410EC7C2410A}" sibTransId="{A19460AB-2AFC-4D92-B87A-29756F1700F1}"/>
    <dgm:cxn modelId="{27E77977-7D65-473E-BE0D-A14878254389}" type="presOf" srcId="{9CCF2F1F-E7FB-4C2D-9DAE-6E369914494F}" destId="{8528BB07-581D-4664-A21F-32F37006A11A}" srcOrd="0" destOrd="0" presId="urn:microsoft.com/office/officeart/2005/8/layout/radial1"/>
    <dgm:cxn modelId="{FC162024-970A-442D-B09E-9BDEA224B6B4}" type="presOf" srcId="{68EBB2F4-7B96-4E61-B43F-B410B0AD63BD}" destId="{2A8DAAB7-41FB-49EC-ADD8-FFC08F659477}" srcOrd="0" destOrd="0" presId="urn:microsoft.com/office/officeart/2005/8/layout/radial1"/>
    <dgm:cxn modelId="{9F638110-1E14-465E-81A0-05040D8D02AB}" type="presOf" srcId="{96F37BF4-10A4-4984-B027-B4B1CCF0852E}" destId="{7130D9D4-845F-451B-8EED-8A419D026604}" srcOrd="0" destOrd="0" presId="urn:microsoft.com/office/officeart/2005/8/layout/radial1"/>
    <dgm:cxn modelId="{85FBF5F3-A792-4F02-8C6D-CFF84FD09FA9}" type="presOf" srcId="{99E4395A-C24D-455D-A766-A7ACB546F692}" destId="{0AF15747-CD3D-4E5C-B778-EFE7FEC7AB62}" srcOrd="1" destOrd="0" presId="urn:microsoft.com/office/officeart/2005/8/layout/radial1"/>
    <dgm:cxn modelId="{FE31E9CF-1D12-4F90-B49E-A9785BE0B10C}" type="presOf" srcId="{2F76C571-63C8-4551-9EC4-DA9532D8F3C1}" destId="{77A12A4F-9825-4273-9029-6125B315DEB6}" srcOrd="1" destOrd="0" presId="urn:microsoft.com/office/officeart/2005/8/layout/radial1"/>
    <dgm:cxn modelId="{30E10FAF-37DA-4828-81C8-D027C89C5CB7}" srcId="{CF7A1CFC-F0B1-47D8-9382-9E6BDF933AB8}" destId="{38357BA1-D4D7-4968-BB60-828E237A48DE}" srcOrd="16" destOrd="0" parTransId="{99E4395A-C24D-455D-A766-A7ACB546F692}" sibTransId="{772F5DFF-A2CE-45C2-828D-BA15577FBC68}"/>
    <dgm:cxn modelId="{44B8C954-8FFB-48FE-8512-20E344AA8DA2}" type="presOf" srcId="{25A99172-A5D8-434D-865F-C338AFC98ED4}" destId="{EA0982FE-A4EE-4D0D-8F75-7807E6AEAAA4}" srcOrd="0" destOrd="0" presId="urn:microsoft.com/office/officeart/2005/8/layout/radial1"/>
    <dgm:cxn modelId="{DB3F9532-4127-4974-8FEE-7D1639748088}" type="presOf" srcId="{3446A0B3-A433-46F7-9123-96AFA78C64B3}" destId="{CE225C78-CD09-439A-864A-C04C88BAFF0C}" srcOrd="0" destOrd="0" presId="urn:microsoft.com/office/officeart/2005/8/layout/radial1"/>
    <dgm:cxn modelId="{26215591-A98B-475E-9F4F-BD920CAAEA2A}" type="presOf" srcId="{25A99172-A5D8-434D-865F-C338AFC98ED4}" destId="{338B2362-02C9-40E6-BEBD-BA83B85D2693}" srcOrd="1" destOrd="0" presId="urn:microsoft.com/office/officeart/2005/8/layout/radial1"/>
    <dgm:cxn modelId="{DC5DB368-CCB8-4D3C-9B0F-B52624CF8987}" srcId="{CF7A1CFC-F0B1-47D8-9382-9E6BDF933AB8}" destId="{68EBB2F4-7B96-4E61-B43F-B410B0AD63BD}" srcOrd="9" destOrd="0" parTransId="{9CCF2F1F-E7FB-4C2D-9DAE-6E369914494F}" sibTransId="{E7CB6C50-6998-4707-8962-F9088A127E26}"/>
    <dgm:cxn modelId="{B8982604-9FEC-4057-8880-EE74ED95A629}" srcId="{CF7A1CFC-F0B1-47D8-9382-9E6BDF933AB8}" destId="{6A44291A-82F7-4E01-9834-9C99FCC59C85}" srcOrd="18" destOrd="0" parTransId="{01A04691-1052-40B0-B9B4-3A19788D9FF1}" sibTransId="{BC8C752C-AE57-4978-A974-5974CDDA0FF9}"/>
    <dgm:cxn modelId="{8753CC66-6B45-4C87-9B3E-D4EABCF711D0}" srcId="{CF7A1CFC-F0B1-47D8-9382-9E6BDF933AB8}" destId="{9A1C9DDE-7480-4AA3-9465-B928734994B8}" srcOrd="3" destOrd="0" parTransId="{4482B4CA-EA00-441F-A38B-59EEEC0296B4}" sibTransId="{D6DA1C16-DA96-41A3-9241-F741E262DF5D}"/>
    <dgm:cxn modelId="{A2ECD324-9735-4C00-A93F-FDE1E4DB585B}" type="presOf" srcId="{2EE92297-184D-4384-837B-09E9D1AAA244}" destId="{FA7B7CA9-43A7-4A78-B5D4-325A971136C4}" srcOrd="0" destOrd="0" presId="urn:microsoft.com/office/officeart/2005/8/layout/radial1"/>
    <dgm:cxn modelId="{CC21F294-47E1-4559-9E9C-AC1875E6CC96}" srcId="{CF7A1CFC-F0B1-47D8-9382-9E6BDF933AB8}" destId="{FE4E0713-D407-4E3C-8F98-DAB858C8BEC9}" srcOrd="15" destOrd="0" parTransId="{207CC9AB-5E35-4609-BE54-BD318924D2A5}" sibTransId="{FC85CE0F-0F38-406F-B018-91E2A837559B}"/>
    <dgm:cxn modelId="{63BD589B-59ED-43A3-BA01-A71120A2C7FC}" type="presOf" srcId="{DCF4C7F6-42B7-491E-815E-A9842041DBA6}" destId="{847CD870-8790-4474-B87F-C2CBF026F27A}" srcOrd="1" destOrd="0" presId="urn:microsoft.com/office/officeart/2005/8/layout/radial1"/>
    <dgm:cxn modelId="{5EDA7F49-CA3A-4F6D-9618-067C207823A6}" type="presOf" srcId="{BCDC3BD1-9745-4FDB-A676-D86F6FC82CF3}" destId="{C8851D02-C49C-4E71-A3EC-1D104A4A347E}" srcOrd="0" destOrd="0" presId="urn:microsoft.com/office/officeart/2005/8/layout/radial1"/>
    <dgm:cxn modelId="{9941881F-FD4D-41FA-AC68-6062074BB309}" srcId="{CF7A1CFC-F0B1-47D8-9382-9E6BDF933AB8}" destId="{77842204-D9A5-493A-AB75-A66C2FEB846C}" srcOrd="1" destOrd="0" parTransId="{41466333-E7DC-4677-A914-522953407CCE}" sibTransId="{9EFE39AF-90FD-467E-97E2-0721FB2C94B2}"/>
    <dgm:cxn modelId="{D76D0092-CB7A-48E9-91D9-2665BEB8AA9D}" type="presOf" srcId="{38357BA1-D4D7-4968-BB60-828E237A48DE}" destId="{1BD3E366-2597-43E1-AD70-F978D5593F60}" srcOrd="0" destOrd="0" presId="urn:microsoft.com/office/officeart/2005/8/layout/radial1"/>
    <dgm:cxn modelId="{12A3419D-5EC7-459F-B1EC-AB22F6891BB2}" type="presOf" srcId="{77842204-D9A5-493A-AB75-A66C2FEB846C}" destId="{294D04FD-5127-4A67-B9D5-E88CFA55540C}" srcOrd="0" destOrd="0" presId="urn:microsoft.com/office/officeart/2005/8/layout/radial1"/>
    <dgm:cxn modelId="{32B1D673-B6A0-414B-8C6A-A486A973828A}" type="presOf" srcId="{21935468-4B82-4A19-85F4-B9DB3397014A}" destId="{FC93F414-0963-427E-B2F5-9EA55E7C0136}" srcOrd="1" destOrd="0" presId="urn:microsoft.com/office/officeart/2005/8/layout/radial1"/>
    <dgm:cxn modelId="{EA010391-079F-4F75-93FE-FC04D9A12A82}" srcId="{CF7A1CFC-F0B1-47D8-9382-9E6BDF933AB8}" destId="{FA40A92A-D344-415B-A7E6-891EBC66B120}" srcOrd="17" destOrd="0" parTransId="{9298235B-70E2-4B6D-8D57-E39BA6A2A822}" sibTransId="{A768A45F-74F7-41CF-AEBC-D5E75BE3D614}"/>
    <dgm:cxn modelId="{2B8A2FB2-56DE-45F7-A972-77980AD976EC}" type="presOf" srcId="{FE4E0713-D407-4E3C-8F98-DAB858C8BEC9}" destId="{0BE23B00-2CB3-43BA-B40E-4CD5F1EB2B42}" srcOrd="0" destOrd="0" presId="urn:microsoft.com/office/officeart/2005/8/layout/radial1"/>
    <dgm:cxn modelId="{CA83A0EE-9C38-4351-BB04-F28B835669D6}" type="presOf" srcId="{899829A7-96A3-4F70-AADF-A8D4D571F6D0}" destId="{B465FB08-59E5-4497-8DD2-45EDE6B9D575}" srcOrd="0" destOrd="0" presId="urn:microsoft.com/office/officeart/2005/8/layout/radial1"/>
    <dgm:cxn modelId="{225D4F9F-7AE5-4049-968C-DD362B4F4EA8}" type="presOf" srcId="{A6665913-8A55-4F9D-B474-E606DB97E0C3}" destId="{9A5D8E88-25CA-46AF-A5E7-E625A28633FA}" srcOrd="0" destOrd="0" presId="urn:microsoft.com/office/officeart/2005/8/layout/radial1"/>
    <dgm:cxn modelId="{42CED32D-EB15-4E9B-B63B-DF5E7FE9DEB1}" type="presOf" srcId="{2F76C571-63C8-4551-9EC4-DA9532D8F3C1}" destId="{30B63363-1104-4ECB-8411-C839D02E75D0}" srcOrd="0" destOrd="0" presId="urn:microsoft.com/office/officeart/2005/8/layout/radial1"/>
    <dgm:cxn modelId="{B15ACDF7-E6BD-4DE4-9E90-2BFCC858A2E3}" type="presOf" srcId="{0D29FE51-48DA-4508-9596-7655F914601E}" destId="{CFBBA8AE-E0AE-4B77-A5FF-FA23B42678B7}" srcOrd="0" destOrd="0" presId="urn:microsoft.com/office/officeart/2005/8/layout/radial1"/>
    <dgm:cxn modelId="{675FB2BF-95FA-43DA-8547-A26EE1335E4E}" srcId="{CF7A1CFC-F0B1-47D8-9382-9E6BDF933AB8}" destId="{899829A7-96A3-4F70-AADF-A8D4D571F6D0}" srcOrd="11" destOrd="0" parTransId="{D25E3B6E-5FC6-49D1-97B2-683D9CC723AC}" sibTransId="{DD5C6821-65B0-4D63-AF9B-749E4929CFDA}"/>
    <dgm:cxn modelId="{D2D9EFD8-797F-40AB-AABC-A5BEF7B46454}" type="presOf" srcId="{F0ECE9A1-8C8D-4A18-9F9E-CC9EA383F6D3}" destId="{4D14E626-7A79-4672-A14C-630C919CF0BF}" srcOrd="1" destOrd="0" presId="urn:microsoft.com/office/officeart/2005/8/layout/radial1"/>
    <dgm:cxn modelId="{D5472C78-F5AD-4805-BDB2-FB1C0A8B8CE1}" srcId="{CF7A1CFC-F0B1-47D8-9382-9E6BDF933AB8}" destId="{96D63B20-1772-4B1B-A37D-6B8F1FDD25D9}" srcOrd="14" destOrd="0" parTransId="{DCF4C7F6-42B7-491E-815E-A9842041DBA6}" sibTransId="{E5F1E250-1AF0-4965-9F63-45716633AE79}"/>
    <dgm:cxn modelId="{41306B15-E5E4-416B-AD7B-118B97C2DA7D}" type="presOf" srcId="{5BDCE6EF-456B-4F27-9DD4-F96B2A03BBCD}" destId="{A09714BB-6CCD-4A2A-82B6-75FE536CE1B3}" srcOrd="0" destOrd="0" presId="urn:microsoft.com/office/officeart/2005/8/layout/radial1"/>
    <dgm:cxn modelId="{336A0F7C-E561-496C-A988-937A0C0F06FE}" type="presOf" srcId="{99E4395A-C24D-455D-A766-A7ACB546F692}" destId="{CC0816EB-D432-4681-B465-54B5A83E8EED}" srcOrd="0" destOrd="0" presId="urn:microsoft.com/office/officeart/2005/8/layout/radial1"/>
    <dgm:cxn modelId="{355D3285-AC29-4CEF-B688-F7CB882BF875}" type="presOf" srcId="{E94EDEDF-79A4-4156-AF8A-410EC7C2410A}" destId="{77B39F6F-8100-4C4B-A603-29D57C155473}" srcOrd="0" destOrd="0" presId="urn:microsoft.com/office/officeart/2005/8/layout/radial1"/>
    <dgm:cxn modelId="{6504B104-8C22-426A-BE64-43BEFC7D92BB}" type="presOf" srcId="{01A04691-1052-40B0-B9B4-3A19788D9FF1}" destId="{7B8A9120-AE59-4930-89C7-2A2CE54D0E12}" srcOrd="0" destOrd="0" presId="urn:microsoft.com/office/officeart/2005/8/layout/radial1"/>
    <dgm:cxn modelId="{52A3F638-99DA-4E4C-B9EF-AD470C502A8C}" type="presOf" srcId="{4482B4CA-EA00-441F-A38B-59EEEC0296B4}" destId="{7BBEF80D-C00B-4941-BE78-6406E4BD7418}" srcOrd="0" destOrd="0" presId="urn:microsoft.com/office/officeart/2005/8/layout/radial1"/>
    <dgm:cxn modelId="{261E2B49-DCD7-4859-B96C-1D8520867296}" type="presOf" srcId="{F3E93727-56A6-4393-81CD-0C6681F50009}" destId="{AF3F7A8E-FA44-4952-8E8C-541F0DEED7CB}" srcOrd="0" destOrd="0" presId="urn:microsoft.com/office/officeart/2005/8/layout/radial1"/>
    <dgm:cxn modelId="{59C6968D-1577-4FAA-90B1-2477B865C268}" type="presOf" srcId="{D02E72A1-8446-4B20-827A-60BA1C2F71D4}" destId="{6FC4E772-EE24-4637-B6BC-5ACDDA937F98}" srcOrd="1" destOrd="0" presId="urn:microsoft.com/office/officeart/2005/8/layout/radial1"/>
    <dgm:cxn modelId="{13959B4A-234B-4ED8-B50C-EDFA8D3CFAE0}" type="presOf" srcId="{A6665913-8A55-4F9D-B474-E606DB97E0C3}" destId="{C5E03E43-873B-4289-9D78-7011979C4FC8}" srcOrd="1" destOrd="0" presId="urn:microsoft.com/office/officeart/2005/8/layout/radial1"/>
    <dgm:cxn modelId="{6D03BCC8-225E-409C-BDCF-6B903CCD2A43}" type="presOf" srcId="{213C7A49-DA5B-41B9-8C31-D1944CE2CC62}" destId="{39F6214D-2A71-4466-BF44-BDF93BE2F985}" srcOrd="1" destOrd="0" presId="urn:microsoft.com/office/officeart/2005/8/layout/radial1"/>
    <dgm:cxn modelId="{4B67E286-646C-4323-8012-890ACA3F0E2A}" type="presOf" srcId="{6A44291A-82F7-4E01-9834-9C99FCC59C85}" destId="{513C6E05-6A91-4A93-BA85-7D9036E2CFFD}" srcOrd="0" destOrd="0" presId="urn:microsoft.com/office/officeart/2005/8/layout/radial1"/>
    <dgm:cxn modelId="{107568F1-1FFF-4863-A95E-7FCF2D97C36A}" type="presOf" srcId="{9CCF2F1F-E7FB-4C2D-9DAE-6E369914494F}" destId="{CBF1B2A8-E4A1-4AB8-9A52-FE4BC1D63F35}" srcOrd="1" destOrd="0" presId="urn:microsoft.com/office/officeart/2005/8/layout/radial1"/>
    <dgm:cxn modelId="{B111FF99-91D5-4D8D-BE3B-8AB3870E2876}" type="presOf" srcId="{F0ECE9A1-8C8D-4A18-9F9E-CC9EA383F6D3}" destId="{AA4EA1D2-81DC-4A62-A50A-31E6FAA6B0FA}" srcOrd="0" destOrd="0" presId="urn:microsoft.com/office/officeart/2005/8/layout/radial1"/>
    <dgm:cxn modelId="{156E6EF2-254C-49D3-BDC4-3F4AE7850914}" srcId="{CF7A1CFC-F0B1-47D8-9382-9E6BDF933AB8}" destId="{748CD6C8-A451-4624-8EB7-C0A81EE3CE5D}" srcOrd="5" destOrd="0" parTransId="{25A99172-A5D8-434D-865F-C338AFC98ED4}" sibTransId="{CECCCD47-458D-4BDA-9A22-ECE341FE0B9B}"/>
    <dgm:cxn modelId="{980795FF-9B5C-40EF-95D1-E59E9B451141}" type="presOf" srcId="{207CC9AB-5E35-4609-BE54-BD318924D2A5}" destId="{F88441CB-9821-4CE7-A731-1A05FD8C11F5}" srcOrd="1" destOrd="0" presId="urn:microsoft.com/office/officeart/2005/8/layout/radial1"/>
    <dgm:cxn modelId="{E75D42D5-A733-4426-9BC4-F977623ADDC9}" type="presOf" srcId="{01A04691-1052-40B0-B9B4-3A19788D9FF1}" destId="{CCBD717F-9ED2-4FC5-8689-145851F18D69}" srcOrd="1" destOrd="0" presId="urn:microsoft.com/office/officeart/2005/8/layout/radial1"/>
    <dgm:cxn modelId="{6E9A6BD0-0B65-4A05-A47C-F9F60057EEF4}" type="presOf" srcId="{41466333-E7DC-4677-A914-522953407CCE}" destId="{16B21908-9167-42EE-BD3A-8F3D4E50EC5F}" srcOrd="0" destOrd="0" presId="urn:microsoft.com/office/officeart/2005/8/layout/radial1"/>
    <dgm:cxn modelId="{0B1F6F8A-3079-4703-9AE4-65BB68FA4B50}" type="presOf" srcId="{D02E72A1-8446-4B20-827A-60BA1C2F71D4}" destId="{A830035A-FC2D-432D-ACC8-EBB00E119887}" srcOrd="0" destOrd="0" presId="urn:microsoft.com/office/officeart/2005/8/layout/radial1"/>
    <dgm:cxn modelId="{5379F831-ACFF-49B1-B57A-387F6B999550}" srcId="{CF7A1CFC-F0B1-47D8-9382-9E6BDF933AB8}" destId="{4AA5050E-7220-4AFF-9C07-53BC5AA1E7A4}" srcOrd="0" destOrd="0" parTransId="{213C7A49-DA5B-41B9-8C31-D1944CE2CC62}" sibTransId="{B41BEB74-59E6-4423-9404-FA3B6D2AB6AD}"/>
    <dgm:cxn modelId="{B5209DE2-F4EF-4508-88BE-DB3965A83470}" type="presOf" srcId="{A4406872-E591-48B0-83C1-EEA7B1A2CCDA}" destId="{8B5C4CC8-EBF0-4AC4-95A5-1913875AE5A1}" srcOrd="0" destOrd="0" presId="urn:microsoft.com/office/officeart/2005/8/layout/radial1"/>
    <dgm:cxn modelId="{45C13417-E056-49F9-985C-F30951DA4972}" type="presOf" srcId="{D25E3B6E-5FC6-49D1-97B2-683D9CC723AC}" destId="{8A03841A-8348-430E-8C8A-DA9C36257463}" srcOrd="0" destOrd="0" presId="urn:microsoft.com/office/officeart/2005/8/layout/radial1"/>
    <dgm:cxn modelId="{27BB9A9C-F874-441B-8170-AC39C6F99EB9}" srcId="{96F37BF4-10A4-4984-B027-B4B1CCF0852E}" destId="{CF7A1CFC-F0B1-47D8-9382-9E6BDF933AB8}" srcOrd="0" destOrd="0" parTransId="{A1FB208F-67FD-4B69-9973-E49A94E6F31B}" sibTransId="{445748AE-64F8-4291-B36B-C6E1E800ADF7}"/>
    <dgm:cxn modelId="{B7798CD0-D574-4A28-8C74-776B80A7F583}" type="presOf" srcId="{0D29FE51-48DA-4508-9596-7655F914601E}" destId="{87F51A85-FAF4-482E-A52B-FE22836BD1E0}" srcOrd="1" destOrd="0" presId="urn:microsoft.com/office/officeart/2005/8/layout/radial1"/>
    <dgm:cxn modelId="{033019FE-78DF-4A24-90D0-7E447B17FF3F}" type="presOf" srcId="{E94EDEDF-79A4-4156-AF8A-410EC7C2410A}" destId="{CB9A3DC4-F92F-4783-A198-B91835290367}" srcOrd="1" destOrd="0" presId="urn:microsoft.com/office/officeart/2005/8/layout/radial1"/>
    <dgm:cxn modelId="{AFA5C827-4B87-4815-B037-1AAF31FE425F}" type="presOf" srcId="{9A1C9DDE-7480-4AA3-9465-B928734994B8}" destId="{0A4E201A-544C-47FF-B84E-9CB08CE666D2}" srcOrd="0" destOrd="0" presId="urn:microsoft.com/office/officeart/2005/8/layout/radial1"/>
    <dgm:cxn modelId="{292CFC09-547C-4FC7-8D16-432A698ED317}" type="presOf" srcId="{CF7A1CFC-F0B1-47D8-9382-9E6BDF933AB8}" destId="{15461225-86D7-4041-87DF-EB87DF59BCDC}" srcOrd="0" destOrd="0" presId="urn:microsoft.com/office/officeart/2005/8/layout/radial1"/>
    <dgm:cxn modelId="{F2ECFEF0-3B25-4B93-A988-C82717FBDCC7}" type="presOf" srcId="{748CD6C8-A451-4624-8EB7-C0A81EE3CE5D}" destId="{18AB91C9-FF3B-4AC4-B8E0-575070A11EDB}" srcOrd="0" destOrd="0" presId="urn:microsoft.com/office/officeart/2005/8/layout/radial1"/>
    <dgm:cxn modelId="{A0EE2D8F-8595-4884-9612-6765C496F4D5}" srcId="{CF7A1CFC-F0B1-47D8-9382-9E6BDF933AB8}" destId="{A4406872-E591-48B0-83C1-EEA7B1A2CCDA}" srcOrd="7" destOrd="0" parTransId="{A6665913-8A55-4F9D-B474-E606DB97E0C3}" sibTransId="{56B47628-5643-4C9B-95A8-B7A2381359E4}"/>
    <dgm:cxn modelId="{8925C203-BBEF-4381-84CC-8FB00FC685B6}" type="presOf" srcId="{DCF4C7F6-42B7-491E-815E-A9842041DBA6}" destId="{C87E7EC5-E0E3-4DF5-8AD4-210B3F53E105}" srcOrd="0" destOrd="0" presId="urn:microsoft.com/office/officeart/2005/8/layout/radial1"/>
    <dgm:cxn modelId="{738A8C80-01C8-4683-94E4-ECEB0D5064BD}" type="presOf" srcId="{9298235B-70E2-4B6D-8D57-E39BA6A2A822}" destId="{4A9AFF8E-C8BA-4FE0-A68F-C791BCF3AA8D}" srcOrd="1" destOrd="0" presId="urn:microsoft.com/office/officeart/2005/8/layout/radial1"/>
    <dgm:cxn modelId="{5D428235-4B24-4A84-832E-A14AAC515003}" type="presOf" srcId="{213C7A49-DA5B-41B9-8C31-D1944CE2CC62}" destId="{C180118C-C87A-4D4C-93D3-ED947BF10AAE}" srcOrd="0" destOrd="0" presId="urn:microsoft.com/office/officeart/2005/8/layout/radial1"/>
    <dgm:cxn modelId="{E6D5D3EB-C4C9-4EC6-95CB-135F71408D91}" type="presOf" srcId="{FA40A92A-D344-415B-A7E6-891EBC66B120}" destId="{D59CCE4A-E3C1-4BB4-A4F7-AEC3D8E4F28D}" srcOrd="0" destOrd="0" presId="urn:microsoft.com/office/officeart/2005/8/layout/radial1"/>
    <dgm:cxn modelId="{F3353D89-A36C-4195-B23E-AB2CD2B14B9D}" type="presOf" srcId="{EC1092A0-CD56-429F-9F36-DD6FDD229A19}" destId="{82B8ADF8-E6F9-4092-9741-BD6C8062EC51}" srcOrd="0" destOrd="0" presId="urn:microsoft.com/office/officeart/2005/8/layout/radial1"/>
    <dgm:cxn modelId="{E92048DD-528A-4B17-BF24-3FA34D237F14}" srcId="{CF7A1CFC-F0B1-47D8-9382-9E6BDF933AB8}" destId="{98E6411D-48C5-4C2F-AA0B-9920B0F5FAF2}" srcOrd="2" destOrd="0" parTransId="{0D29FE51-48DA-4508-9596-7655F914601E}" sibTransId="{09C63868-4316-4E68-90D9-C37CDA1905A7}"/>
    <dgm:cxn modelId="{A4211DC6-2D79-45F7-932B-A09FF796E9C7}" srcId="{CF7A1CFC-F0B1-47D8-9382-9E6BDF933AB8}" destId="{EFDCD2C0-A5BE-428E-AF20-E0BE92F1C986}" srcOrd="4" destOrd="0" parTransId="{EC1092A0-CD56-429F-9F36-DD6FDD229A19}" sibTransId="{1DBA1451-3E9C-40ED-B8AD-7268783B1037}"/>
    <dgm:cxn modelId="{0396D2E1-C1B9-4BD3-842C-209EAB4479FE}" type="presParOf" srcId="{7130D9D4-845F-451B-8EED-8A419D026604}" destId="{15461225-86D7-4041-87DF-EB87DF59BCDC}" srcOrd="0" destOrd="0" presId="urn:microsoft.com/office/officeart/2005/8/layout/radial1"/>
    <dgm:cxn modelId="{D0B421D6-543C-40A0-BE03-1E805EF1BDAD}" type="presParOf" srcId="{7130D9D4-845F-451B-8EED-8A419D026604}" destId="{C180118C-C87A-4D4C-93D3-ED947BF10AAE}" srcOrd="1" destOrd="0" presId="urn:microsoft.com/office/officeart/2005/8/layout/radial1"/>
    <dgm:cxn modelId="{B0BBB38E-8A92-4D26-B861-74107E43716F}" type="presParOf" srcId="{C180118C-C87A-4D4C-93D3-ED947BF10AAE}" destId="{39F6214D-2A71-4466-BF44-BDF93BE2F985}" srcOrd="0" destOrd="0" presId="urn:microsoft.com/office/officeart/2005/8/layout/radial1"/>
    <dgm:cxn modelId="{1E97A72F-53E9-49F6-8758-D744912AE11E}" type="presParOf" srcId="{7130D9D4-845F-451B-8EED-8A419D026604}" destId="{D9E1BFAF-1669-4670-BFE8-3341B305F5F0}" srcOrd="2" destOrd="0" presId="urn:microsoft.com/office/officeart/2005/8/layout/radial1"/>
    <dgm:cxn modelId="{6F209C48-AC1A-4106-ADF6-BE60B94568ED}" type="presParOf" srcId="{7130D9D4-845F-451B-8EED-8A419D026604}" destId="{16B21908-9167-42EE-BD3A-8F3D4E50EC5F}" srcOrd="3" destOrd="0" presId="urn:microsoft.com/office/officeart/2005/8/layout/radial1"/>
    <dgm:cxn modelId="{E40443F9-B736-4A85-972B-4B43A357CE50}" type="presParOf" srcId="{16B21908-9167-42EE-BD3A-8F3D4E50EC5F}" destId="{3FB002F3-324D-4D83-B10F-FB1DFA0A5066}" srcOrd="0" destOrd="0" presId="urn:microsoft.com/office/officeart/2005/8/layout/radial1"/>
    <dgm:cxn modelId="{6F5D81DC-A700-49F7-8F0A-864DD159F27F}" type="presParOf" srcId="{7130D9D4-845F-451B-8EED-8A419D026604}" destId="{294D04FD-5127-4A67-B9D5-E88CFA55540C}" srcOrd="4" destOrd="0" presId="urn:microsoft.com/office/officeart/2005/8/layout/radial1"/>
    <dgm:cxn modelId="{3608143A-264B-414A-AC6E-6B50419BCB5D}" type="presParOf" srcId="{7130D9D4-845F-451B-8EED-8A419D026604}" destId="{CFBBA8AE-E0AE-4B77-A5FF-FA23B42678B7}" srcOrd="5" destOrd="0" presId="urn:microsoft.com/office/officeart/2005/8/layout/radial1"/>
    <dgm:cxn modelId="{27DC13E2-EC41-4DFD-B9A8-74E8E92E7E81}" type="presParOf" srcId="{CFBBA8AE-E0AE-4B77-A5FF-FA23B42678B7}" destId="{87F51A85-FAF4-482E-A52B-FE22836BD1E0}" srcOrd="0" destOrd="0" presId="urn:microsoft.com/office/officeart/2005/8/layout/radial1"/>
    <dgm:cxn modelId="{DED63A11-0BFB-4608-A8B1-540CEC989493}" type="presParOf" srcId="{7130D9D4-845F-451B-8EED-8A419D026604}" destId="{1CAFF4DE-6D1E-4092-8ECE-451DFABF5D94}" srcOrd="6" destOrd="0" presId="urn:microsoft.com/office/officeart/2005/8/layout/radial1"/>
    <dgm:cxn modelId="{E3E69E21-B94D-42B9-9A2B-FADFFC861941}" type="presParOf" srcId="{7130D9D4-845F-451B-8EED-8A419D026604}" destId="{7BBEF80D-C00B-4941-BE78-6406E4BD7418}" srcOrd="7" destOrd="0" presId="urn:microsoft.com/office/officeart/2005/8/layout/radial1"/>
    <dgm:cxn modelId="{2E9B917C-1CDE-43BE-9ED3-778C39AC24C9}" type="presParOf" srcId="{7BBEF80D-C00B-4941-BE78-6406E4BD7418}" destId="{02512B56-E35F-47B3-9BDE-6F7521F66EBD}" srcOrd="0" destOrd="0" presId="urn:microsoft.com/office/officeart/2005/8/layout/radial1"/>
    <dgm:cxn modelId="{879D4929-4EF3-48EB-83A5-D9A3202A716E}" type="presParOf" srcId="{7130D9D4-845F-451B-8EED-8A419D026604}" destId="{0A4E201A-544C-47FF-B84E-9CB08CE666D2}" srcOrd="8" destOrd="0" presId="urn:microsoft.com/office/officeart/2005/8/layout/radial1"/>
    <dgm:cxn modelId="{6BAAA19C-4245-49FC-A341-8D76C3AB6A5B}" type="presParOf" srcId="{7130D9D4-845F-451B-8EED-8A419D026604}" destId="{82B8ADF8-E6F9-4092-9741-BD6C8062EC51}" srcOrd="9" destOrd="0" presId="urn:microsoft.com/office/officeart/2005/8/layout/radial1"/>
    <dgm:cxn modelId="{C815FA58-9BCB-4691-9C60-3AD1BE50F722}" type="presParOf" srcId="{82B8ADF8-E6F9-4092-9741-BD6C8062EC51}" destId="{44FE3A2D-FC6F-4050-9C42-F3692443CABB}" srcOrd="0" destOrd="0" presId="urn:microsoft.com/office/officeart/2005/8/layout/radial1"/>
    <dgm:cxn modelId="{7B3E1C18-F5D2-48EE-A923-27894F8DDD86}" type="presParOf" srcId="{7130D9D4-845F-451B-8EED-8A419D026604}" destId="{5E569147-EA6A-4EFB-B05F-40B7EBF14D62}" srcOrd="10" destOrd="0" presId="urn:microsoft.com/office/officeart/2005/8/layout/radial1"/>
    <dgm:cxn modelId="{7E64C55E-29C3-45A1-B14F-989D259B9B39}" type="presParOf" srcId="{7130D9D4-845F-451B-8EED-8A419D026604}" destId="{EA0982FE-A4EE-4D0D-8F75-7807E6AEAAA4}" srcOrd="11" destOrd="0" presId="urn:microsoft.com/office/officeart/2005/8/layout/radial1"/>
    <dgm:cxn modelId="{254F70AE-A7EE-418F-A76E-50CDAF597190}" type="presParOf" srcId="{EA0982FE-A4EE-4D0D-8F75-7807E6AEAAA4}" destId="{338B2362-02C9-40E6-BEBD-BA83B85D2693}" srcOrd="0" destOrd="0" presId="urn:microsoft.com/office/officeart/2005/8/layout/radial1"/>
    <dgm:cxn modelId="{915D37F6-3640-4CA0-BB29-3CFE580559F1}" type="presParOf" srcId="{7130D9D4-845F-451B-8EED-8A419D026604}" destId="{18AB91C9-FF3B-4AC4-B8E0-575070A11EDB}" srcOrd="12" destOrd="0" presId="urn:microsoft.com/office/officeart/2005/8/layout/radial1"/>
    <dgm:cxn modelId="{7B33CEF4-C759-45C2-AC0E-2F48C45C19B0}" type="presParOf" srcId="{7130D9D4-845F-451B-8EED-8A419D026604}" destId="{77B39F6F-8100-4C4B-A603-29D57C155473}" srcOrd="13" destOrd="0" presId="urn:microsoft.com/office/officeart/2005/8/layout/radial1"/>
    <dgm:cxn modelId="{9336996C-06DE-4AA2-A077-956B97A86A38}" type="presParOf" srcId="{77B39F6F-8100-4C4B-A603-29D57C155473}" destId="{CB9A3DC4-F92F-4783-A198-B91835290367}" srcOrd="0" destOrd="0" presId="urn:microsoft.com/office/officeart/2005/8/layout/radial1"/>
    <dgm:cxn modelId="{EF2AA8BD-55FF-4EAF-A0CD-99764CFCBB9E}" type="presParOf" srcId="{7130D9D4-845F-451B-8EED-8A419D026604}" destId="{CE225C78-CD09-439A-864A-C04C88BAFF0C}" srcOrd="14" destOrd="0" presId="urn:microsoft.com/office/officeart/2005/8/layout/radial1"/>
    <dgm:cxn modelId="{7811EEF5-87DA-4352-BD9A-25CE5712C573}" type="presParOf" srcId="{7130D9D4-845F-451B-8EED-8A419D026604}" destId="{9A5D8E88-25CA-46AF-A5E7-E625A28633FA}" srcOrd="15" destOrd="0" presId="urn:microsoft.com/office/officeart/2005/8/layout/radial1"/>
    <dgm:cxn modelId="{170A9D5B-E85A-4336-8BA5-5E8E7090B43F}" type="presParOf" srcId="{9A5D8E88-25CA-46AF-A5E7-E625A28633FA}" destId="{C5E03E43-873B-4289-9D78-7011979C4FC8}" srcOrd="0" destOrd="0" presId="urn:microsoft.com/office/officeart/2005/8/layout/radial1"/>
    <dgm:cxn modelId="{5013AD5B-9D1C-4983-A36C-75FE60F3A5AA}" type="presParOf" srcId="{7130D9D4-845F-451B-8EED-8A419D026604}" destId="{8B5C4CC8-EBF0-4AC4-95A5-1913875AE5A1}" srcOrd="16" destOrd="0" presId="urn:microsoft.com/office/officeart/2005/8/layout/radial1"/>
    <dgm:cxn modelId="{770E5B2D-A39B-4630-8BAE-105FF734A013}" type="presParOf" srcId="{7130D9D4-845F-451B-8EED-8A419D026604}" destId="{30B63363-1104-4ECB-8411-C839D02E75D0}" srcOrd="17" destOrd="0" presId="urn:microsoft.com/office/officeart/2005/8/layout/radial1"/>
    <dgm:cxn modelId="{B6CB05B8-9CAD-4E9F-B5F2-8469F32F7DA5}" type="presParOf" srcId="{30B63363-1104-4ECB-8411-C839D02E75D0}" destId="{77A12A4F-9825-4273-9029-6125B315DEB6}" srcOrd="0" destOrd="0" presId="urn:microsoft.com/office/officeart/2005/8/layout/radial1"/>
    <dgm:cxn modelId="{325FF680-EB4E-47C8-8EF0-CE6C28FAA413}" type="presParOf" srcId="{7130D9D4-845F-451B-8EED-8A419D026604}" destId="{FA7B7CA9-43A7-4A78-B5D4-325A971136C4}" srcOrd="18" destOrd="0" presId="urn:microsoft.com/office/officeart/2005/8/layout/radial1"/>
    <dgm:cxn modelId="{6E027211-4B58-4B1D-B4C8-831C1A31D949}" type="presParOf" srcId="{7130D9D4-845F-451B-8EED-8A419D026604}" destId="{8528BB07-581D-4664-A21F-32F37006A11A}" srcOrd="19" destOrd="0" presId="urn:microsoft.com/office/officeart/2005/8/layout/radial1"/>
    <dgm:cxn modelId="{856E07E3-6208-478B-A693-907CA013EB87}" type="presParOf" srcId="{8528BB07-581D-4664-A21F-32F37006A11A}" destId="{CBF1B2A8-E4A1-4AB8-9A52-FE4BC1D63F35}" srcOrd="0" destOrd="0" presId="urn:microsoft.com/office/officeart/2005/8/layout/radial1"/>
    <dgm:cxn modelId="{FBB9A60E-0BD8-4A56-AFE3-7E770A0B0665}" type="presParOf" srcId="{7130D9D4-845F-451B-8EED-8A419D026604}" destId="{2A8DAAB7-41FB-49EC-ADD8-FFC08F659477}" srcOrd="20" destOrd="0" presId="urn:microsoft.com/office/officeart/2005/8/layout/radial1"/>
    <dgm:cxn modelId="{4E4ECC8C-7BB0-48C4-AFCE-0CBECB543AF4}" type="presParOf" srcId="{7130D9D4-845F-451B-8EED-8A419D026604}" destId="{AA4EA1D2-81DC-4A62-A50A-31E6FAA6B0FA}" srcOrd="21" destOrd="0" presId="urn:microsoft.com/office/officeart/2005/8/layout/radial1"/>
    <dgm:cxn modelId="{B3A96778-B074-44D5-8999-BE508154291A}" type="presParOf" srcId="{AA4EA1D2-81DC-4A62-A50A-31E6FAA6B0FA}" destId="{4D14E626-7A79-4672-A14C-630C919CF0BF}" srcOrd="0" destOrd="0" presId="urn:microsoft.com/office/officeart/2005/8/layout/radial1"/>
    <dgm:cxn modelId="{8F84523B-1D0B-4268-9767-F4B671C09F03}" type="presParOf" srcId="{7130D9D4-845F-451B-8EED-8A419D026604}" destId="{AF3F7A8E-FA44-4952-8E8C-541F0DEED7CB}" srcOrd="22" destOrd="0" presId="urn:microsoft.com/office/officeart/2005/8/layout/radial1"/>
    <dgm:cxn modelId="{50116A06-5472-46B2-A976-01282E45CC6A}" type="presParOf" srcId="{7130D9D4-845F-451B-8EED-8A419D026604}" destId="{8A03841A-8348-430E-8C8A-DA9C36257463}" srcOrd="23" destOrd="0" presId="urn:microsoft.com/office/officeart/2005/8/layout/radial1"/>
    <dgm:cxn modelId="{E1EE1A8C-9CE7-46E2-B455-5E12984CA097}" type="presParOf" srcId="{8A03841A-8348-430E-8C8A-DA9C36257463}" destId="{941F9B49-6D51-4EA8-93EF-755E3416F61D}" srcOrd="0" destOrd="0" presId="urn:microsoft.com/office/officeart/2005/8/layout/radial1"/>
    <dgm:cxn modelId="{A2CECFA7-09BD-4B0B-9686-FB66DCF97F0F}" type="presParOf" srcId="{7130D9D4-845F-451B-8EED-8A419D026604}" destId="{B465FB08-59E5-4497-8DD2-45EDE6B9D575}" srcOrd="24" destOrd="0" presId="urn:microsoft.com/office/officeart/2005/8/layout/radial1"/>
    <dgm:cxn modelId="{9978954F-7EAA-4FBF-AE81-063242BDCD50}" type="presParOf" srcId="{7130D9D4-845F-451B-8EED-8A419D026604}" destId="{A830035A-FC2D-432D-ACC8-EBB00E119887}" srcOrd="25" destOrd="0" presId="urn:microsoft.com/office/officeart/2005/8/layout/radial1"/>
    <dgm:cxn modelId="{F326EBBF-86E1-4D0E-9FA0-6A14BA8AD7FC}" type="presParOf" srcId="{A830035A-FC2D-432D-ACC8-EBB00E119887}" destId="{6FC4E772-EE24-4637-B6BC-5ACDDA937F98}" srcOrd="0" destOrd="0" presId="urn:microsoft.com/office/officeart/2005/8/layout/radial1"/>
    <dgm:cxn modelId="{7DEDBBC1-B9BC-4EB2-B011-350A11E0C2F9}" type="presParOf" srcId="{7130D9D4-845F-451B-8EED-8A419D026604}" destId="{A09714BB-6CCD-4A2A-82B6-75FE536CE1B3}" srcOrd="26" destOrd="0" presId="urn:microsoft.com/office/officeart/2005/8/layout/radial1"/>
    <dgm:cxn modelId="{521C520C-5A6E-43C8-B791-5D22F6025C54}" type="presParOf" srcId="{7130D9D4-845F-451B-8EED-8A419D026604}" destId="{0CB6D807-7976-4DD2-8FC7-45D6DE7E2350}" srcOrd="27" destOrd="0" presId="urn:microsoft.com/office/officeart/2005/8/layout/radial1"/>
    <dgm:cxn modelId="{418A43A1-E1AF-4BF7-B8C2-2E7AF73B29BA}" type="presParOf" srcId="{0CB6D807-7976-4DD2-8FC7-45D6DE7E2350}" destId="{FC93F414-0963-427E-B2F5-9EA55E7C0136}" srcOrd="0" destOrd="0" presId="urn:microsoft.com/office/officeart/2005/8/layout/radial1"/>
    <dgm:cxn modelId="{95590F03-4CC6-4237-AEA0-9D6D4D8E2BCB}" type="presParOf" srcId="{7130D9D4-845F-451B-8EED-8A419D026604}" destId="{C8851D02-C49C-4E71-A3EC-1D104A4A347E}" srcOrd="28" destOrd="0" presId="urn:microsoft.com/office/officeart/2005/8/layout/radial1"/>
    <dgm:cxn modelId="{D94370A0-958C-4689-B1C3-BE76B00368ED}" type="presParOf" srcId="{7130D9D4-845F-451B-8EED-8A419D026604}" destId="{C87E7EC5-E0E3-4DF5-8AD4-210B3F53E105}" srcOrd="29" destOrd="0" presId="urn:microsoft.com/office/officeart/2005/8/layout/radial1"/>
    <dgm:cxn modelId="{5978F3B2-14D7-424D-98F3-D370C5329DF6}" type="presParOf" srcId="{C87E7EC5-E0E3-4DF5-8AD4-210B3F53E105}" destId="{847CD870-8790-4474-B87F-C2CBF026F27A}" srcOrd="0" destOrd="0" presId="urn:microsoft.com/office/officeart/2005/8/layout/radial1"/>
    <dgm:cxn modelId="{500F90FB-CF2D-4753-848A-C5A6469EC7EA}" type="presParOf" srcId="{7130D9D4-845F-451B-8EED-8A419D026604}" destId="{A3D69160-E848-4838-B6E9-EC533B441803}" srcOrd="30" destOrd="0" presId="urn:microsoft.com/office/officeart/2005/8/layout/radial1"/>
    <dgm:cxn modelId="{FA70E2F9-4E56-4266-9DC2-56D374008CA9}" type="presParOf" srcId="{7130D9D4-845F-451B-8EED-8A419D026604}" destId="{AD392E93-604E-433F-B322-57C1ABE77909}" srcOrd="31" destOrd="0" presId="urn:microsoft.com/office/officeart/2005/8/layout/radial1"/>
    <dgm:cxn modelId="{D466C743-285A-44F9-B21C-27DE36D4AC84}" type="presParOf" srcId="{AD392E93-604E-433F-B322-57C1ABE77909}" destId="{F88441CB-9821-4CE7-A731-1A05FD8C11F5}" srcOrd="0" destOrd="0" presId="urn:microsoft.com/office/officeart/2005/8/layout/radial1"/>
    <dgm:cxn modelId="{BC468AFC-7479-41E0-A202-6CBD648DAF49}" type="presParOf" srcId="{7130D9D4-845F-451B-8EED-8A419D026604}" destId="{0BE23B00-2CB3-43BA-B40E-4CD5F1EB2B42}" srcOrd="32" destOrd="0" presId="urn:microsoft.com/office/officeart/2005/8/layout/radial1"/>
    <dgm:cxn modelId="{240E2A63-B4A8-48F1-8DA4-D4002ADAE048}" type="presParOf" srcId="{7130D9D4-845F-451B-8EED-8A419D026604}" destId="{CC0816EB-D432-4681-B465-54B5A83E8EED}" srcOrd="33" destOrd="0" presId="urn:microsoft.com/office/officeart/2005/8/layout/radial1"/>
    <dgm:cxn modelId="{21A2C5F3-85CE-425B-98AB-190324B09AC2}" type="presParOf" srcId="{CC0816EB-D432-4681-B465-54B5A83E8EED}" destId="{0AF15747-CD3D-4E5C-B778-EFE7FEC7AB62}" srcOrd="0" destOrd="0" presId="urn:microsoft.com/office/officeart/2005/8/layout/radial1"/>
    <dgm:cxn modelId="{E219E890-91C4-4C8F-9C84-11524051BF98}" type="presParOf" srcId="{7130D9D4-845F-451B-8EED-8A419D026604}" destId="{1BD3E366-2597-43E1-AD70-F978D5593F60}" srcOrd="34" destOrd="0" presId="urn:microsoft.com/office/officeart/2005/8/layout/radial1"/>
    <dgm:cxn modelId="{6061CE89-39C6-4A9E-96F6-77EFCA5C74DC}" type="presParOf" srcId="{7130D9D4-845F-451B-8EED-8A419D026604}" destId="{F85FB657-7E28-4532-9590-F76F0949632A}" srcOrd="35" destOrd="0" presId="urn:microsoft.com/office/officeart/2005/8/layout/radial1"/>
    <dgm:cxn modelId="{B9A6456A-A43C-47B8-B524-157E6076F755}" type="presParOf" srcId="{F85FB657-7E28-4532-9590-F76F0949632A}" destId="{4A9AFF8E-C8BA-4FE0-A68F-C791BCF3AA8D}" srcOrd="0" destOrd="0" presId="urn:microsoft.com/office/officeart/2005/8/layout/radial1"/>
    <dgm:cxn modelId="{270A0FFE-8A0A-4BD6-A6DA-1A598122E54A}" type="presParOf" srcId="{7130D9D4-845F-451B-8EED-8A419D026604}" destId="{D59CCE4A-E3C1-4BB4-A4F7-AEC3D8E4F28D}" srcOrd="36" destOrd="0" presId="urn:microsoft.com/office/officeart/2005/8/layout/radial1"/>
    <dgm:cxn modelId="{378A4433-515A-406B-BF1D-906997722B8D}" type="presParOf" srcId="{7130D9D4-845F-451B-8EED-8A419D026604}" destId="{7B8A9120-AE59-4930-89C7-2A2CE54D0E12}" srcOrd="37" destOrd="0" presId="urn:microsoft.com/office/officeart/2005/8/layout/radial1"/>
    <dgm:cxn modelId="{7EB5AD72-4E7B-4445-AC8C-2E5393F3D7F5}" type="presParOf" srcId="{7B8A9120-AE59-4930-89C7-2A2CE54D0E12}" destId="{CCBD717F-9ED2-4FC5-8689-145851F18D69}" srcOrd="0" destOrd="0" presId="urn:microsoft.com/office/officeart/2005/8/layout/radial1"/>
    <dgm:cxn modelId="{C495010D-CE36-4CD0-9334-F2BA709B09D3}" type="presParOf" srcId="{7130D9D4-845F-451B-8EED-8A419D026604}" destId="{513C6E05-6A91-4A93-BA85-7D9036E2CFFD}" srcOrd="3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DE1326-3155-4091-9B8F-705500D946DE}" type="doc">
      <dgm:prSet loTypeId="urn:microsoft.com/office/officeart/2005/8/layout/cycle7" loCatId="cycle" qsTypeId="urn:microsoft.com/office/officeart/2005/8/quickstyle/simple3" qsCatId="simple" csTypeId="urn:microsoft.com/office/officeart/2005/8/colors/accent1_2" csCatId="accent1" phldr="1"/>
      <dgm:spPr/>
      <dgm:t>
        <a:bodyPr/>
        <a:lstStyle/>
        <a:p>
          <a:endParaRPr lang="en-US"/>
        </a:p>
      </dgm:t>
    </dgm:pt>
    <dgm:pt modelId="{7513C4E5-93BC-45A9-B982-CD9512DC2F58}">
      <dgm:prSet phldrT="[Text]" custT="1"/>
      <dgm:spPr/>
      <dgm:t>
        <a:bodyPr/>
        <a:lstStyle/>
        <a:p>
          <a:r>
            <a:rPr lang="en-US" sz="4000" b="1" dirty="0" smtClean="0"/>
            <a:t>Things we need in a </a:t>
          </a:r>
          <a:r>
            <a:rPr lang="en-US" sz="4000" b="1" dirty="0" smtClean="0"/>
            <a:t>veterinary  clinic</a:t>
          </a:r>
          <a:endParaRPr lang="en-US" sz="4000" b="1" dirty="0"/>
        </a:p>
      </dgm:t>
    </dgm:pt>
    <dgm:pt modelId="{2EB7A7AB-A4DC-4E3F-B788-BC61BC733994}" type="parTrans" cxnId="{395EFBED-F3E4-4B10-A39E-A25C7715D190}">
      <dgm:prSet/>
      <dgm:spPr/>
      <dgm:t>
        <a:bodyPr/>
        <a:lstStyle/>
        <a:p>
          <a:endParaRPr lang="en-US"/>
        </a:p>
      </dgm:t>
    </dgm:pt>
    <dgm:pt modelId="{BEAD8AD1-46B0-4083-882A-826ADAAFCB22}" type="sibTrans" cxnId="{395EFBED-F3E4-4B10-A39E-A25C7715D190}">
      <dgm:prSet/>
      <dgm:spPr/>
      <dgm:t>
        <a:bodyPr/>
        <a:lstStyle/>
        <a:p>
          <a:endParaRPr lang="en-US"/>
        </a:p>
      </dgm:t>
    </dgm:pt>
    <dgm:pt modelId="{953B84CD-AB71-43B6-997D-676D86C910EC}">
      <dgm:prSet phldrT="[Text]"/>
      <dgm:spPr/>
      <dgm:t>
        <a:bodyPr/>
        <a:lstStyle/>
        <a:p>
          <a:r>
            <a:rPr lang="en-US" sz="2200" dirty="0" smtClean="0"/>
            <a:t>Stuffed animals for </a:t>
          </a:r>
          <a:r>
            <a:rPr lang="en-US" sz="2200" dirty="0" smtClean="0"/>
            <a:t>pets.</a:t>
          </a:r>
          <a:endParaRPr lang="en-US" sz="2200" dirty="0"/>
        </a:p>
      </dgm:t>
    </dgm:pt>
    <dgm:pt modelId="{F7A3EA95-1AED-45DC-8E40-A1063198DA6A}" type="parTrans" cxnId="{EBC50B36-CDAE-4449-A985-317581A62859}">
      <dgm:prSet/>
      <dgm:spPr/>
      <dgm:t>
        <a:bodyPr/>
        <a:lstStyle/>
        <a:p>
          <a:endParaRPr lang="en-US"/>
        </a:p>
      </dgm:t>
    </dgm:pt>
    <dgm:pt modelId="{FA3C9461-4F36-4259-BA7A-AE1DA4DB3C41}" type="sibTrans" cxnId="{EBC50B36-CDAE-4449-A985-317581A62859}">
      <dgm:prSet/>
      <dgm:spPr/>
      <dgm:t>
        <a:bodyPr/>
        <a:lstStyle/>
        <a:p>
          <a:endParaRPr lang="en-US"/>
        </a:p>
      </dgm:t>
    </dgm:pt>
    <dgm:pt modelId="{B8F7B0F9-1DD0-45DC-9C41-B11404FABEEE}">
      <dgm:prSet phldrT="[Text]"/>
      <dgm:spPr/>
      <dgm:t>
        <a:bodyPr/>
        <a:lstStyle/>
        <a:p>
          <a:r>
            <a:rPr lang="en-US" sz="2200" dirty="0" smtClean="0"/>
            <a:t>Kennels and dog </a:t>
          </a:r>
          <a:r>
            <a:rPr lang="en-US" sz="2200" dirty="0" smtClean="0"/>
            <a:t>beds.</a:t>
          </a:r>
          <a:endParaRPr lang="en-US" sz="2200" dirty="0"/>
        </a:p>
      </dgm:t>
    </dgm:pt>
    <dgm:pt modelId="{849ADD84-DAD4-4781-B92B-39EA32EC3098}" type="parTrans" cxnId="{E1D9CD28-15C2-4CE7-AE7E-5EF49D8957E7}">
      <dgm:prSet/>
      <dgm:spPr/>
      <dgm:t>
        <a:bodyPr/>
        <a:lstStyle/>
        <a:p>
          <a:endParaRPr lang="en-US"/>
        </a:p>
      </dgm:t>
    </dgm:pt>
    <dgm:pt modelId="{914C7C72-0658-4E78-933C-3BF02E6C39D7}" type="sibTrans" cxnId="{E1D9CD28-15C2-4CE7-AE7E-5EF49D8957E7}">
      <dgm:prSet/>
      <dgm:spPr/>
      <dgm:t>
        <a:bodyPr/>
        <a:lstStyle/>
        <a:p>
          <a:endParaRPr lang="en-US"/>
        </a:p>
      </dgm:t>
    </dgm:pt>
    <dgm:pt modelId="{572738AA-A546-4CAB-9C31-BA9EE88825D2}">
      <dgm:prSet phldrT="[Text]"/>
      <dgm:spPr/>
      <dgm:t>
        <a:bodyPr/>
        <a:lstStyle/>
        <a:p>
          <a:r>
            <a:rPr lang="en-US" sz="2200" dirty="0" smtClean="0"/>
            <a:t>Collars and </a:t>
          </a:r>
          <a:r>
            <a:rPr lang="en-US" sz="2200" dirty="0" smtClean="0"/>
            <a:t>leashes.</a:t>
          </a:r>
          <a:endParaRPr lang="en-US" sz="2200" dirty="0"/>
        </a:p>
      </dgm:t>
    </dgm:pt>
    <dgm:pt modelId="{657E92B4-7BC5-4E5D-8A5E-1824D93FC501}" type="parTrans" cxnId="{4F355DE3-7AFA-45C8-B647-4825B86BF3B4}">
      <dgm:prSet/>
      <dgm:spPr/>
      <dgm:t>
        <a:bodyPr/>
        <a:lstStyle/>
        <a:p>
          <a:endParaRPr lang="en-US"/>
        </a:p>
      </dgm:t>
    </dgm:pt>
    <dgm:pt modelId="{8A13885A-2596-4BC3-A613-0A179AB8B1CA}" type="sibTrans" cxnId="{4F355DE3-7AFA-45C8-B647-4825B86BF3B4}">
      <dgm:prSet/>
      <dgm:spPr/>
      <dgm:t>
        <a:bodyPr/>
        <a:lstStyle/>
        <a:p>
          <a:endParaRPr lang="en-US"/>
        </a:p>
      </dgm:t>
    </dgm:pt>
    <dgm:pt modelId="{66151786-8708-467D-930A-612182882735}">
      <dgm:prSet phldrT="[Text]"/>
      <dgm:spPr/>
      <dgm:t>
        <a:bodyPr/>
        <a:lstStyle/>
        <a:p>
          <a:r>
            <a:rPr lang="en-US" sz="2200" dirty="0" smtClean="0"/>
            <a:t>Food dishes and </a:t>
          </a:r>
          <a:r>
            <a:rPr lang="en-US" sz="2200" dirty="0" smtClean="0"/>
            <a:t>food.</a:t>
          </a:r>
          <a:endParaRPr lang="en-US" sz="2200" dirty="0"/>
        </a:p>
      </dgm:t>
    </dgm:pt>
    <dgm:pt modelId="{3F2B22CD-E3D0-4509-A212-DFFE4429294E}" type="parTrans" cxnId="{DEF3CD72-E721-4EB3-951E-C8A50088A84E}">
      <dgm:prSet/>
      <dgm:spPr/>
      <dgm:t>
        <a:bodyPr/>
        <a:lstStyle/>
        <a:p>
          <a:endParaRPr lang="en-US"/>
        </a:p>
      </dgm:t>
    </dgm:pt>
    <dgm:pt modelId="{F5CD1C00-9FC7-4FC5-893B-0959CFC0F8EB}" type="sibTrans" cxnId="{DEF3CD72-E721-4EB3-951E-C8A50088A84E}">
      <dgm:prSet/>
      <dgm:spPr/>
      <dgm:t>
        <a:bodyPr/>
        <a:lstStyle/>
        <a:p>
          <a:endParaRPr lang="en-US"/>
        </a:p>
      </dgm:t>
    </dgm:pt>
    <dgm:pt modelId="{6F5229AE-3A8B-471A-800C-32624FA258C0}">
      <dgm:prSet phldrT="[Text]"/>
      <dgm:spPr/>
      <dgm:t>
        <a:bodyPr/>
        <a:lstStyle/>
        <a:p>
          <a:r>
            <a:rPr lang="en-US" sz="2200" dirty="0" smtClean="0"/>
            <a:t>Medical kit (needles, stethoscope, blood pressure meter, scissors, thermometer, tweezers, eye dropper, syringe, tensor bandages, gauze, gauze pads, band-aids, finger/toe splints, medicine </a:t>
          </a:r>
          <a:r>
            <a:rPr lang="en-US" sz="2200" dirty="0" smtClean="0"/>
            <a:t>bottles.)</a:t>
          </a:r>
          <a:endParaRPr lang="en-US" sz="2200" dirty="0"/>
        </a:p>
      </dgm:t>
    </dgm:pt>
    <dgm:pt modelId="{EC8503A1-210B-4C5E-9406-BB09A49C153B}" type="parTrans" cxnId="{63BC8CD5-5F4A-414C-A4DE-84076D2B906B}">
      <dgm:prSet/>
      <dgm:spPr/>
      <dgm:t>
        <a:bodyPr/>
        <a:lstStyle/>
        <a:p>
          <a:endParaRPr lang="en-US"/>
        </a:p>
      </dgm:t>
    </dgm:pt>
    <dgm:pt modelId="{0FC6FB1B-06B8-49F6-9E66-AA43AA5697F2}" type="sibTrans" cxnId="{63BC8CD5-5F4A-414C-A4DE-84076D2B906B}">
      <dgm:prSet/>
      <dgm:spPr/>
      <dgm:t>
        <a:bodyPr/>
        <a:lstStyle/>
        <a:p>
          <a:endParaRPr lang="en-US"/>
        </a:p>
      </dgm:t>
    </dgm:pt>
    <dgm:pt modelId="{B13B9674-0B45-4C72-A624-B8AA69C7A4D7}">
      <dgm:prSet phldrT="[Text]"/>
      <dgm:spPr/>
      <dgm:t>
        <a:bodyPr/>
        <a:lstStyle/>
        <a:p>
          <a:r>
            <a:rPr lang="en-US" sz="2200" dirty="0" smtClean="0"/>
            <a:t>Medical </a:t>
          </a:r>
          <a:r>
            <a:rPr lang="en-US" sz="2200" dirty="0" smtClean="0"/>
            <a:t>checklist.</a:t>
          </a:r>
          <a:endParaRPr lang="en-US" sz="2200" dirty="0"/>
        </a:p>
      </dgm:t>
    </dgm:pt>
    <dgm:pt modelId="{B99E33B9-98A5-4249-87C1-C20FB7ED6FF7}" type="parTrans" cxnId="{AB7D27B4-EDD6-43AE-B69E-3F37322A5A61}">
      <dgm:prSet/>
      <dgm:spPr/>
      <dgm:t>
        <a:bodyPr/>
        <a:lstStyle/>
        <a:p>
          <a:endParaRPr lang="en-US"/>
        </a:p>
      </dgm:t>
    </dgm:pt>
    <dgm:pt modelId="{6BEA2E1B-ACC4-448E-9C93-82E00CA6FBB6}" type="sibTrans" cxnId="{AB7D27B4-EDD6-43AE-B69E-3F37322A5A61}">
      <dgm:prSet/>
      <dgm:spPr/>
      <dgm:t>
        <a:bodyPr/>
        <a:lstStyle/>
        <a:p>
          <a:endParaRPr lang="en-US"/>
        </a:p>
      </dgm:t>
    </dgm:pt>
    <dgm:pt modelId="{184EBD35-B87D-4ECA-BD55-1339D26B0AD6}">
      <dgm:prSet phldrT="[Text]"/>
      <dgm:spPr/>
      <dgm:t>
        <a:bodyPr/>
        <a:lstStyle/>
        <a:p>
          <a:endParaRPr lang="en-US" sz="2200" dirty="0"/>
        </a:p>
      </dgm:t>
    </dgm:pt>
    <dgm:pt modelId="{00D2FF42-4063-44AD-8A63-8361EAE2ED6D}" type="parTrans" cxnId="{F4C80846-842E-4845-A007-1BDBC11CD08D}">
      <dgm:prSet/>
      <dgm:spPr/>
      <dgm:t>
        <a:bodyPr/>
        <a:lstStyle/>
        <a:p>
          <a:endParaRPr lang="en-US"/>
        </a:p>
      </dgm:t>
    </dgm:pt>
    <dgm:pt modelId="{6260E70F-182D-4D52-B39B-9E16C5D81AC5}" type="sibTrans" cxnId="{F4C80846-842E-4845-A007-1BDBC11CD08D}">
      <dgm:prSet/>
      <dgm:spPr/>
      <dgm:t>
        <a:bodyPr/>
        <a:lstStyle/>
        <a:p>
          <a:endParaRPr lang="en-US"/>
        </a:p>
      </dgm:t>
    </dgm:pt>
    <dgm:pt modelId="{A0FD8103-AB6C-4067-A59D-2A988769D95E}">
      <dgm:prSet phldrT="[Text]"/>
      <dgm:spPr/>
      <dgm:t>
        <a:bodyPr/>
        <a:lstStyle/>
        <a:p>
          <a:endParaRPr lang="en-US" sz="2200" dirty="0"/>
        </a:p>
      </dgm:t>
    </dgm:pt>
    <dgm:pt modelId="{907FB49A-ED12-4909-B9B0-6D4412499CC2}" type="parTrans" cxnId="{98E126E1-C20E-46CE-A01B-39F26BB7C1FC}">
      <dgm:prSet/>
      <dgm:spPr/>
      <dgm:t>
        <a:bodyPr/>
        <a:lstStyle/>
        <a:p>
          <a:endParaRPr lang="en-US"/>
        </a:p>
      </dgm:t>
    </dgm:pt>
    <dgm:pt modelId="{1FD367D3-B3F1-47C3-95EF-10CDD95EAA40}" type="sibTrans" cxnId="{98E126E1-C20E-46CE-A01B-39F26BB7C1FC}">
      <dgm:prSet/>
      <dgm:spPr/>
      <dgm:t>
        <a:bodyPr/>
        <a:lstStyle/>
        <a:p>
          <a:endParaRPr lang="en-US"/>
        </a:p>
      </dgm:t>
    </dgm:pt>
    <dgm:pt modelId="{B4DC05CE-EE6E-40F5-BFD1-8A87D90EC748}">
      <dgm:prSet phldrT="[Text]"/>
      <dgm:spPr/>
      <dgm:t>
        <a:bodyPr/>
        <a:lstStyle/>
        <a:p>
          <a:endParaRPr lang="en-US" sz="2200" dirty="0"/>
        </a:p>
      </dgm:t>
    </dgm:pt>
    <dgm:pt modelId="{FCE7164B-66C5-44DC-A14D-18469F64BE09}" type="parTrans" cxnId="{26B1DDD1-5A0F-4FA3-961E-4CCFDAB35D65}">
      <dgm:prSet/>
      <dgm:spPr/>
      <dgm:t>
        <a:bodyPr/>
        <a:lstStyle/>
        <a:p>
          <a:endParaRPr lang="en-US"/>
        </a:p>
      </dgm:t>
    </dgm:pt>
    <dgm:pt modelId="{4129138C-E817-4F3F-BC65-A14A0B7D5385}" type="sibTrans" cxnId="{26B1DDD1-5A0F-4FA3-961E-4CCFDAB35D65}">
      <dgm:prSet/>
      <dgm:spPr/>
      <dgm:t>
        <a:bodyPr/>
        <a:lstStyle/>
        <a:p>
          <a:endParaRPr lang="en-US"/>
        </a:p>
      </dgm:t>
    </dgm:pt>
    <dgm:pt modelId="{075BD8EF-987F-41F5-9CE0-8BBEC5A4E4DC}">
      <dgm:prSet phldrT="[Text]"/>
      <dgm:spPr/>
      <dgm:t>
        <a:bodyPr/>
        <a:lstStyle/>
        <a:p>
          <a:r>
            <a:rPr lang="en-US" sz="2200" dirty="0" smtClean="0"/>
            <a:t>Scrubs and </a:t>
          </a:r>
          <a:r>
            <a:rPr lang="en-US" sz="2200" dirty="0" smtClean="0"/>
            <a:t>aprons.</a:t>
          </a:r>
          <a:endParaRPr lang="en-US" sz="2200" dirty="0"/>
        </a:p>
      </dgm:t>
    </dgm:pt>
    <dgm:pt modelId="{1FA9D223-E04C-4E89-96FE-8A833B9BFCAD}" type="parTrans" cxnId="{3A98CF83-23EB-489B-91D6-A97A97197DC5}">
      <dgm:prSet/>
      <dgm:spPr/>
      <dgm:t>
        <a:bodyPr/>
        <a:lstStyle/>
        <a:p>
          <a:endParaRPr lang="en-US"/>
        </a:p>
      </dgm:t>
    </dgm:pt>
    <dgm:pt modelId="{48E8626B-236A-40D6-B49E-2E3AAA25C72D}" type="sibTrans" cxnId="{3A98CF83-23EB-489B-91D6-A97A97197DC5}">
      <dgm:prSet/>
      <dgm:spPr/>
      <dgm:t>
        <a:bodyPr/>
        <a:lstStyle/>
        <a:p>
          <a:endParaRPr lang="en-US"/>
        </a:p>
      </dgm:t>
    </dgm:pt>
    <dgm:pt modelId="{00ACC3BE-F606-401E-9AC8-FEB177AC4050}">
      <dgm:prSet phldrT="[Text]"/>
      <dgm:spPr/>
      <dgm:t>
        <a:bodyPr/>
        <a:lstStyle/>
        <a:p>
          <a:r>
            <a:rPr lang="en-US" sz="2200" dirty="0" smtClean="0"/>
            <a:t>X-rays.</a:t>
          </a:r>
          <a:endParaRPr lang="en-US" sz="2200" dirty="0"/>
        </a:p>
      </dgm:t>
    </dgm:pt>
    <dgm:pt modelId="{0F36C9B2-C596-4407-A2D1-12571A93FBDA}" type="sibTrans" cxnId="{292BF81A-A6FF-4F6E-A8B9-9FF37C06632C}">
      <dgm:prSet/>
      <dgm:spPr/>
      <dgm:t>
        <a:bodyPr/>
        <a:lstStyle/>
        <a:p>
          <a:endParaRPr lang="en-US"/>
        </a:p>
      </dgm:t>
    </dgm:pt>
    <dgm:pt modelId="{CEE00579-63CB-48F8-9D29-6B9E94F85B42}" type="parTrans" cxnId="{292BF81A-A6FF-4F6E-A8B9-9FF37C06632C}">
      <dgm:prSet/>
      <dgm:spPr/>
      <dgm:t>
        <a:bodyPr/>
        <a:lstStyle/>
        <a:p>
          <a:endParaRPr lang="en-US"/>
        </a:p>
      </dgm:t>
    </dgm:pt>
    <dgm:pt modelId="{2BA6010D-E742-4F33-9EAA-EAB33C862867}" type="pres">
      <dgm:prSet presAssocID="{9EDE1326-3155-4091-9B8F-705500D946DE}" presName="Name0" presStyleCnt="0">
        <dgm:presLayoutVars>
          <dgm:dir/>
          <dgm:resizeHandles val="exact"/>
        </dgm:presLayoutVars>
      </dgm:prSet>
      <dgm:spPr/>
      <dgm:t>
        <a:bodyPr/>
        <a:lstStyle/>
        <a:p>
          <a:endParaRPr lang="en-US"/>
        </a:p>
      </dgm:t>
    </dgm:pt>
    <dgm:pt modelId="{E044DFE7-57F5-446F-8BB5-A01447BF2FF2}" type="pres">
      <dgm:prSet presAssocID="{7513C4E5-93BC-45A9-B982-CD9512DC2F58}" presName="node" presStyleLbl="node1" presStyleIdx="0" presStyleCnt="1" custScaleY="115270" custRadScaleRad="54119" custRadScaleInc="-7179">
        <dgm:presLayoutVars>
          <dgm:bulletEnabled val="1"/>
        </dgm:presLayoutVars>
      </dgm:prSet>
      <dgm:spPr/>
      <dgm:t>
        <a:bodyPr/>
        <a:lstStyle/>
        <a:p>
          <a:endParaRPr lang="en-US"/>
        </a:p>
      </dgm:t>
    </dgm:pt>
  </dgm:ptLst>
  <dgm:cxnLst>
    <dgm:cxn modelId="{1CFDE088-8D29-4AFF-8362-39EE0FE41911}" type="presOf" srcId="{6F5229AE-3A8B-471A-800C-32624FA258C0}" destId="{E044DFE7-57F5-446F-8BB5-A01447BF2FF2}" srcOrd="0" destOrd="5" presId="urn:microsoft.com/office/officeart/2005/8/layout/cycle7"/>
    <dgm:cxn modelId="{98E126E1-C20E-46CE-A01B-39F26BB7C1FC}" srcId="{7513C4E5-93BC-45A9-B982-CD9512DC2F58}" destId="{A0FD8103-AB6C-4067-A59D-2A988769D95E}" srcOrd="9" destOrd="0" parTransId="{907FB49A-ED12-4909-B9B0-6D4412499CC2}" sibTransId="{1FD367D3-B3F1-47C3-95EF-10CDD95EAA40}"/>
    <dgm:cxn modelId="{FF9A5DEF-B4A7-4CA4-B4D7-991065DC7EB3}" type="presOf" srcId="{00ACC3BE-F606-401E-9AC8-FEB177AC4050}" destId="{E044DFE7-57F5-446F-8BB5-A01447BF2FF2}" srcOrd="0" destOrd="6" presId="urn:microsoft.com/office/officeart/2005/8/layout/cycle7"/>
    <dgm:cxn modelId="{20EB5DC4-3395-45F3-A02C-8E67BD7AC477}" type="presOf" srcId="{B4DC05CE-EE6E-40F5-BFD1-8A87D90EC748}" destId="{E044DFE7-57F5-446F-8BB5-A01447BF2FF2}" srcOrd="0" destOrd="9" presId="urn:microsoft.com/office/officeart/2005/8/layout/cycle7"/>
    <dgm:cxn modelId="{AB7D27B4-EDD6-43AE-B69E-3F37322A5A61}" srcId="{7513C4E5-93BC-45A9-B982-CD9512DC2F58}" destId="{B13B9674-0B45-4C72-A624-B8AA69C7A4D7}" srcOrd="6" destOrd="0" parTransId="{B99E33B9-98A5-4249-87C1-C20FB7ED6FF7}" sibTransId="{6BEA2E1B-ACC4-448E-9C93-82E00CA6FBB6}"/>
    <dgm:cxn modelId="{4F355DE3-7AFA-45C8-B647-4825B86BF3B4}" srcId="{7513C4E5-93BC-45A9-B982-CD9512DC2F58}" destId="{572738AA-A546-4CAB-9C31-BA9EE88825D2}" srcOrd="2" destOrd="0" parTransId="{657E92B4-7BC5-4E5D-8A5E-1824D93FC501}" sibTransId="{8A13885A-2596-4BC3-A613-0A179AB8B1CA}"/>
    <dgm:cxn modelId="{5DF0E756-8E48-430B-8248-C36518C160D0}" type="presOf" srcId="{184EBD35-B87D-4ECA-BD55-1339D26B0AD6}" destId="{E044DFE7-57F5-446F-8BB5-A01447BF2FF2}" srcOrd="0" destOrd="11" presId="urn:microsoft.com/office/officeart/2005/8/layout/cycle7"/>
    <dgm:cxn modelId="{EBC50B36-CDAE-4449-A985-317581A62859}" srcId="{7513C4E5-93BC-45A9-B982-CD9512DC2F58}" destId="{953B84CD-AB71-43B6-997D-676D86C910EC}" srcOrd="0" destOrd="0" parTransId="{F7A3EA95-1AED-45DC-8E40-A1063198DA6A}" sibTransId="{FA3C9461-4F36-4259-BA7A-AE1DA4DB3C41}"/>
    <dgm:cxn modelId="{8CCBB580-76C5-4AE9-9A0A-DC6537A0B54B}" type="presOf" srcId="{7513C4E5-93BC-45A9-B982-CD9512DC2F58}" destId="{E044DFE7-57F5-446F-8BB5-A01447BF2FF2}" srcOrd="0" destOrd="0" presId="urn:microsoft.com/office/officeart/2005/8/layout/cycle7"/>
    <dgm:cxn modelId="{DEF3CD72-E721-4EB3-951E-C8A50088A84E}" srcId="{7513C4E5-93BC-45A9-B982-CD9512DC2F58}" destId="{66151786-8708-467D-930A-612182882735}" srcOrd="3" destOrd="0" parTransId="{3F2B22CD-E3D0-4509-A212-DFFE4429294E}" sibTransId="{F5CD1C00-9FC7-4FC5-893B-0959CFC0F8EB}"/>
    <dgm:cxn modelId="{292BF81A-A6FF-4F6E-A8B9-9FF37C06632C}" srcId="{7513C4E5-93BC-45A9-B982-CD9512DC2F58}" destId="{00ACC3BE-F606-401E-9AC8-FEB177AC4050}" srcOrd="5" destOrd="0" parTransId="{CEE00579-63CB-48F8-9D29-6B9E94F85B42}" sibTransId="{0F36C9B2-C596-4407-A2D1-12571A93FBDA}"/>
    <dgm:cxn modelId="{BCE3B371-E4DA-4662-B996-1CFBC49F8B30}" type="presOf" srcId="{953B84CD-AB71-43B6-997D-676D86C910EC}" destId="{E044DFE7-57F5-446F-8BB5-A01447BF2FF2}" srcOrd="0" destOrd="1" presId="urn:microsoft.com/office/officeart/2005/8/layout/cycle7"/>
    <dgm:cxn modelId="{F4C80846-842E-4845-A007-1BDBC11CD08D}" srcId="{7513C4E5-93BC-45A9-B982-CD9512DC2F58}" destId="{184EBD35-B87D-4ECA-BD55-1339D26B0AD6}" srcOrd="10" destOrd="0" parTransId="{00D2FF42-4063-44AD-8A63-8361EAE2ED6D}" sibTransId="{6260E70F-182D-4D52-B39B-9E16C5D81AC5}"/>
    <dgm:cxn modelId="{BD2378AB-580C-440D-B7CC-DED38D2912D3}" type="presOf" srcId="{075BD8EF-987F-41F5-9CE0-8BBEC5A4E4DC}" destId="{E044DFE7-57F5-446F-8BB5-A01447BF2FF2}" srcOrd="0" destOrd="8" presId="urn:microsoft.com/office/officeart/2005/8/layout/cycle7"/>
    <dgm:cxn modelId="{63BC8CD5-5F4A-414C-A4DE-84076D2B906B}" srcId="{7513C4E5-93BC-45A9-B982-CD9512DC2F58}" destId="{6F5229AE-3A8B-471A-800C-32624FA258C0}" srcOrd="4" destOrd="0" parTransId="{EC8503A1-210B-4C5E-9406-BB09A49C153B}" sibTransId="{0FC6FB1B-06B8-49F6-9E66-AA43AA5697F2}"/>
    <dgm:cxn modelId="{35E4749A-1A9F-44EC-8146-9C81BD1E7790}" type="presOf" srcId="{66151786-8708-467D-930A-612182882735}" destId="{E044DFE7-57F5-446F-8BB5-A01447BF2FF2}" srcOrd="0" destOrd="4" presId="urn:microsoft.com/office/officeart/2005/8/layout/cycle7"/>
    <dgm:cxn modelId="{3FE0F428-EA1F-45D4-8912-43058456AD25}" type="presOf" srcId="{A0FD8103-AB6C-4067-A59D-2A988769D95E}" destId="{E044DFE7-57F5-446F-8BB5-A01447BF2FF2}" srcOrd="0" destOrd="10" presId="urn:microsoft.com/office/officeart/2005/8/layout/cycle7"/>
    <dgm:cxn modelId="{E1D9CD28-15C2-4CE7-AE7E-5EF49D8957E7}" srcId="{7513C4E5-93BC-45A9-B982-CD9512DC2F58}" destId="{B8F7B0F9-1DD0-45DC-9C41-B11404FABEEE}" srcOrd="1" destOrd="0" parTransId="{849ADD84-DAD4-4781-B92B-39EA32EC3098}" sibTransId="{914C7C72-0658-4E78-933C-3BF02E6C39D7}"/>
    <dgm:cxn modelId="{3A98CF83-23EB-489B-91D6-A97A97197DC5}" srcId="{7513C4E5-93BC-45A9-B982-CD9512DC2F58}" destId="{075BD8EF-987F-41F5-9CE0-8BBEC5A4E4DC}" srcOrd="7" destOrd="0" parTransId="{1FA9D223-E04C-4E89-96FE-8A833B9BFCAD}" sibTransId="{48E8626B-236A-40D6-B49E-2E3AAA25C72D}"/>
    <dgm:cxn modelId="{260CE898-6E12-4C6F-B72D-41AE5013F0E5}" type="presOf" srcId="{572738AA-A546-4CAB-9C31-BA9EE88825D2}" destId="{E044DFE7-57F5-446F-8BB5-A01447BF2FF2}" srcOrd="0" destOrd="3" presId="urn:microsoft.com/office/officeart/2005/8/layout/cycle7"/>
    <dgm:cxn modelId="{881590D0-8452-442C-8646-D86D49B91373}" type="presOf" srcId="{9EDE1326-3155-4091-9B8F-705500D946DE}" destId="{2BA6010D-E742-4F33-9EAA-EAB33C862867}" srcOrd="0" destOrd="0" presId="urn:microsoft.com/office/officeart/2005/8/layout/cycle7"/>
    <dgm:cxn modelId="{5682BD44-C6FD-4835-9CE4-A665734ED238}" type="presOf" srcId="{B13B9674-0B45-4C72-A624-B8AA69C7A4D7}" destId="{E044DFE7-57F5-446F-8BB5-A01447BF2FF2}" srcOrd="0" destOrd="7" presId="urn:microsoft.com/office/officeart/2005/8/layout/cycle7"/>
    <dgm:cxn modelId="{6FC99D08-A0CC-41A8-BF89-F6012DF32992}" type="presOf" srcId="{B8F7B0F9-1DD0-45DC-9C41-B11404FABEEE}" destId="{E044DFE7-57F5-446F-8BB5-A01447BF2FF2}" srcOrd="0" destOrd="2" presId="urn:microsoft.com/office/officeart/2005/8/layout/cycle7"/>
    <dgm:cxn modelId="{395EFBED-F3E4-4B10-A39E-A25C7715D190}" srcId="{9EDE1326-3155-4091-9B8F-705500D946DE}" destId="{7513C4E5-93BC-45A9-B982-CD9512DC2F58}" srcOrd="0" destOrd="0" parTransId="{2EB7A7AB-A4DC-4E3F-B788-BC61BC733994}" sibTransId="{BEAD8AD1-46B0-4083-882A-826ADAAFCB22}"/>
    <dgm:cxn modelId="{26B1DDD1-5A0F-4FA3-961E-4CCFDAB35D65}" srcId="{7513C4E5-93BC-45A9-B982-CD9512DC2F58}" destId="{B4DC05CE-EE6E-40F5-BFD1-8A87D90EC748}" srcOrd="8" destOrd="0" parTransId="{FCE7164B-66C5-44DC-A14D-18469F64BE09}" sibTransId="{4129138C-E817-4F3F-BC65-A14A0B7D5385}"/>
    <dgm:cxn modelId="{021EAC7A-B007-4D9D-A8FA-B83FB31E073E}" type="presParOf" srcId="{2BA6010D-E742-4F33-9EAA-EAB33C862867}" destId="{E044DFE7-57F5-446F-8BB5-A01447BF2FF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DE1326-3155-4091-9B8F-705500D946DE}" type="doc">
      <dgm:prSet loTypeId="urn:microsoft.com/office/officeart/2005/8/layout/cycle7" loCatId="cycle" qsTypeId="urn:microsoft.com/office/officeart/2005/8/quickstyle/simple3" qsCatId="simple" csTypeId="urn:microsoft.com/office/officeart/2005/8/colors/accent1_2" csCatId="accent1" phldr="1"/>
      <dgm:spPr/>
      <dgm:t>
        <a:bodyPr/>
        <a:lstStyle/>
        <a:p>
          <a:endParaRPr lang="en-US"/>
        </a:p>
      </dgm:t>
    </dgm:pt>
    <dgm:pt modelId="{184EBD35-B87D-4ECA-BD55-1339D26B0AD6}">
      <dgm:prSet phldrT="[Text]"/>
      <dgm:spPr/>
      <dgm:t>
        <a:bodyPr/>
        <a:lstStyle/>
        <a:p>
          <a:endParaRPr lang="en-US" sz="2200" dirty="0"/>
        </a:p>
      </dgm:t>
    </dgm:pt>
    <dgm:pt modelId="{A0FD8103-AB6C-4067-A59D-2A988769D95E}">
      <dgm:prSet phldrT="[Text]"/>
      <dgm:spPr/>
      <dgm:t>
        <a:bodyPr/>
        <a:lstStyle/>
        <a:p>
          <a:endParaRPr lang="en-US" sz="2200" dirty="0"/>
        </a:p>
      </dgm:t>
    </dgm:pt>
    <dgm:pt modelId="{B4DC05CE-EE6E-40F5-BFD1-8A87D90EC748}">
      <dgm:prSet phldrT="[Text]"/>
      <dgm:spPr/>
      <dgm:t>
        <a:bodyPr/>
        <a:lstStyle/>
        <a:p>
          <a:endParaRPr lang="en-US" sz="2200" dirty="0"/>
        </a:p>
      </dgm:t>
    </dgm:pt>
    <dgm:pt modelId="{7513C4E5-93BC-45A9-B982-CD9512DC2F58}">
      <dgm:prSet phldrT="[Text]" custT="1"/>
      <dgm:spPr/>
      <dgm:t>
        <a:bodyPr/>
        <a:lstStyle/>
        <a:p>
          <a:r>
            <a:rPr lang="en-US" sz="2800" dirty="0" smtClean="0"/>
            <a:t>As we observed the children we noticed that they were wanting to groom there animals so we added things to the </a:t>
          </a:r>
          <a:r>
            <a:rPr lang="en-US" sz="2800" dirty="0" smtClean="0"/>
            <a:t>vet clinic </a:t>
          </a:r>
          <a:r>
            <a:rPr lang="en-US" sz="2800" dirty="0" smtClean="0"/>
            <a:t>to also make it a pet grooming shop. We added:</a:t>
          </a:r>
        </a:p>
        <a:p>
          <a:r>
            <a:rPr lang="en-US" sz="2400" dirty="0" smtClean="0"/>
            <a:t> - Dog brushes and others brushes and </a:t>
          </a:r>
          <a:r>
            <a:rPr lang="en-US" sz="2400" dirty="0" smtClean="0"/>
            <a:t>combs.</a:t>
          </a:r>
          <a:endParaRPr lang="en-US" sz="2400" dirty="0" smtClean="0"/>
        </a:p>
        <a:p>
          <a:r>
            <a:rPr lang="en-US" sz="2400" dirty="0" smtClean="0"/>
            <a:t> - Towels and </a:t>
          </a:r>
          <a:r>
            <a:rPr lang="en-US" sz="2400" dirty="0" smtClean="0"/>
            <a:t>clothes.</a:t>
          </a:r>
          <a:endParaRPr lang="en-US" sz="2400" dirty="0" smtClean="0"/>
        </a:p>
        <a:p>
          <a:r>
            <a:rPr lang="en-US" sz="2400" dirty="0" smtClean="0"/>
            <a:t> - Hair bands and hair </a:t>
          </a:r>
          <a:r>
            <a:rPr lang="en-US" sz="2400" dirty="0" smtClean="0"/>
            <a:t>clips.</a:t>
          </a:r>
          <a:endParaRPr lang="en-US" sz="2400" dirty="0" smtClean="0"/>
        </a:p>
        <a:p>
          <a:r>
            <a:rPr lang="en-US" sz="2400" dirty="0" smtClean="0"/>
            <a:t> - Blow </a:t>
          </a:r>
          <a:r>
            <a:rPr lang="en-US" sz="2400" dirty="0" smtClean="0"/>
            <a:t>dryer.</a:t>
          </a:r>
          <a:endParaRPr lang="en-US" sz="2400" dirty="0" smtClean="0"/>
        </a:p>
        <a:p>
          <a:r>
            <a:rPr lang="en-US" sz="2400" dirty="0" smtClean="0"/>
            <a:t> - Dog grooming </a:t>
          </a:r>
          <a:r>
            <a:rPr lang="en-US" sz="2400" dirty="0" smtClean="0"/>
            <a:t>mitts.</a:t>
          </a:r>
          <a:endParaRPr lang="en-US" sz="2400" dirty="0" smtClean="0"/>
        </a:p>
        <a:p>
          <a:r>
            <a:rPr lang="en-US" sz="2400" dirty="0" smtClean="0"/>
            <a:t> - </a:t>
          </a:r>
          <a:r>
            <a:rPr lang="en-US" sz="2400" dirty="0" smtClean="0"/>
            <a:t>Toothbrushes.</a:t>
          </a:r>
          <a:endParaRPr lang="en-US" sz="2400" dirty="0" smtClean="0"/>
        </a:p>
        <a:p>
          <a:r>
            <a:rPr lang="en-US" sz="2400" dirty="0" smtClean="0"/>
            <a:t> - Empty Shampoo </a:t>
          </a:r>
          <a:r>
            <a:rPr lang="en-US" sz="2400" dirty="0" smtClean="0"/>
            <a:t>bottle.</a:t>
          </a:r>
          <a:endParaRPr lang="en-US" sz="2400" dirty="0" smtClean="0"/>
        </a:p>
        <a:p>
          <a:endParaRPr lang="en-US" sz="4000" dirty="0" smtClean="0"/>
        </a:p>
        <a:p>
          <a:endParaRPr lang="en-US" sz="4000" b="1" dirty="0"/>
        </a:p>
      </dgm:t>
    </dgm:pt>
    <dgm:pt modelId="{BEAD8AD1-46B0-4083-882A-826ADAAFCB22}" type="sibTrans" cxnId="{395EFBED-F3E4-4B10-A39E-A25C7715D190}">
      <dgm:prSet/>
      <dgm:spPr/>
      <dgm:t>
        <a:bodyPr/>
        <a:lstStyle/>
        <a:p>
          <a:endParaRPr lang="en-US"/>
        </a:p>
      </dgm:t>
    </dgm:pt>
    <dgm:pt modelId="{2EB7A7AB-A4DC-4E3F-B788-BC61BC733994}" type="parTrans" cxnId="{395EFBED-F3E4-4B10-A39E-A25C7715D190}">
      <dgm:prSet/>
      <dgm:spPr/>
      <dgm:t>
        <a:bodyPr/>
        <a:lstStyle/>
        <a:p>
          <a:endParaRPr lang="en-US"/>
        </a:p>
      </dgm:t>
    </dgm:pt>
    <dgm:pt modelId="{6260E70F-182D-4D52-B39B-9E16C5D81AC5}" type="sibTrans" cxnId="{F4C80846-842E-4845-A007-1BDBC11CD08D}">
      <dgm:prSet/>
      <dgm:spPr/>
      <dgm:t>
        <a:bodyPr/>
        <a:lstStyle/>
        <a:p>
          <a:endParaRPr lang="en-US"/>
        </a:p>
      </dgm:t>
    </dgm:pt>
    <dgm:pt modelId="{00D2FF42-4063-44AD-8A63-8361EAE2ED6D}" type="parTrans" cxnId="{F4C80846-842E-4845-A007-1BDBC11CD08D}">
      <dgm:prSet/>
      <dgm:spPr/>
      <dgm:t>
        <a:bodyPr/>
        <a:lstStyle/>
        <a:p>
          <a:endParaRPr lang="en-US"/>
        </a:p>
      </dgm:t>
    </dgm:pt>
    <dgm:pt modelId="{1FD367D3-B3F1-47C3-95EF-10CDD95EAA40}" type="sibTrans" cxnId="{98E126E1-C20E-46CE-A01B-39F26BB7C1FC}">
      <dgm:prSet/>
      <dgm:spPr/>
      <dgm:t>
        <a:bodyPr/>
        <a:lstStyle/>
        <a:p>
          <a:endParaRPr lang="en-US"/>
        </a:p>
      </dgm:t>
    </dgm:pt>
    <dgm:pt modelId="{907FB49A-ED12-4909-B9B0-6D4412499CC2}" type="parTrans" cxnId="{98E126E1-C20E-46CE-A01B-39F26BB7C1FC}">
      <dgm:prSet/>
      <dgm:spPr/>
      <dgm:t>
        <a:bodyPr/>
        <a:lstStyle/>
        <a:p>
          <a:endParaRPr lang="en-US"/>
        </a:p>
      </dgm:t>
    </dgm:pt>
    <dgm:pt modelId="{4129138C-E817-4F3F-BC65-A14A0B7D5385}" type="sibTrans" cxnId="{26B1DDD1-5A0F-4FA3-961E-4CCFDAB35D65}">
      <dgm:prSet/>
      <dgm:spPr/>
      <dgm:t>
        <a:bodyPr/>
        <a:lstStyle/>
        <a:p>
          <a:endParaRPr lang="en-US"/>
        </a:p>
      </dgm:t>
    </dgm:pt>
    <dgm:pt modelId="{FCE7164B-66C5-44DC-A14D-18469F64BE09}" type="parTrans" cxnId="{26B1DDD1-5A0F-4FA3-961E-4CCFDAB35D65}">
      <dgm:prSet/>
      <dgm:spPr/>
      <dgm:t>
        <a:bodyPr/>
        <a:lstStyle/>
        <a:p>
          <a:endParaRPr lang="en-US"/>
        </a:p>
      </dgm:t>
    </dgm:pt>
    <dgm:pt modelId="{2BA6010D-E742-4F33-9EAA-EAB33C862867}" type="pres">
      <dgm:prSet presAssocID="{9EDE1326-3155-4091-9B8F-705500D946DE}" presName="Name0" presStyleCnt="0">
        <dgm:presLayoutVars>
          <dgm:dir/>
          <dgm:resizeHandles val="exact"/>
        </dgm:presLayoutVars>
      </dgm:prSet>
      <dgm:spPr/>
      <dgm:t>
        <a:bodyPr/>
        <a:lstStyle/>
        <a:p>
          <a:endParaRPr lang="en-US"/>
        </a:p>
      </dgm:t>
    </dgm:pt>
    <dgm:pt modelId="{E044DFE7-57F5-446F-8BB5-A01447BF2FF2}" type="pres">
      <dgm:prSet presAssocID="{7513C4E5-93BC-45A9-B982-CD9512DC2F58}" presName="node" presStyleLbl="node1" presStyleIdx="0" presStyleCnt="1" custScaleY="125850" custRadScaleRad="95896" custRadScaleInc="-1725">
        <dgm:presLayoutVars>
          <dgm:bulletEnabled val="1"/>
        </dgm:presLayoutVars>
      </dgm:prSet>
      <dgm:spPr/>
      <dgm:t>
        <a:bodyPr/>
        <a:lstStyle/>
        <a:p>
          <a:endParaRPr lang="en-US"/>
        </a:p>
      </dgm:t>
    </dgm:pt>
  </dgm:ptLst>
  <dgm:cxnLst>
    <dgm:cxn modelId="{CBD6A9F8-103C-42A3-9909-EA8639C0669F}" type="presOf" srcId="{184EBD35-B87D-4ECA-BD55-1339D26B0AD6}" destId="{E044DFE7-57F5-446F-8BB5-A01447BF2FF2}" srcOrd="0" destOrd="3" presId="urn:microsoft.com/office/officeart/2005/8/layout/cycle7"/>
    <dgm:cxn modelId="{26B1DDD1-5A0F-4FA3-961E-4CCFDAB35D65}" srcId="{7513C4E5-93BC-45A9-B982-CD9512DC2F58}" destId="{B4DC05CE-EE6E-40F5-BFD1-8A87D90EC748}" srcOrd="0" destOrd="0" parTransId="{FCE7164B-66C5-44DC-A14D-18469F64BE09}" sibTransId="{4129138C-E817-4F3F-BC65-A14A0B7D5385}"/>
    <dgm:cxn modelId="{395EFBED-F3E4-4B10-A39E-A25C7715D190}" srcId="{9EDE1326-3155-4091-9B8F-705500D946DE}" destId="{7513C4E5-93BC-45A9-B982-CD9512DC2F58}" srcOrd="0" destOrd="0" parTransId="{2EB7A7AB-A4DC-4E3F-B788-BC61BC733994}" sibTransId="{BEAD8AD1-46B0-4083-882A-826ADAAFCB22}"/>
    <dgm:cxn modelId="{049BC053-4AFB-4436-A72A-16CBC3AECDD1}" type="presOf" srcId="{B4DC05CE-EE6E-40F5-BFD1-8A87D90EC748}" destId="{E044DFE7-57F5-446F-8BB5-A01447BF2FF2}" srcOrd="0" destOrd="1" presId="urn:microsoft.com/office/officeart/2005/8/layout/cycle7"/>
    <dgm:cxn modelId="{F4C80846-842E-4845-A007-1BDBC11CD08D}" srcId="{7513C4E5-93BC-45A9-B982-CD9512DC2F58}" destId="{184EBD35-B87D-4ECA-BD55-1339D26B0AD6}" srcOrd="2" destOrd="0" parTransId="{00D2FF42-4063-44AD-8A63-8361EAE2ED6D}" sibTransId="{6260E70F-182D-4D52-B39B-9E16C5D81AC5}"/>
    <dgm:cxn modelId="{14236BB3-AA89-4E5B-87ED-81F2CE25F5B7}" type="presOf" srcId="{A0FD8103-AB6C-4067-A59D-2A988769D95E}" destId="{E044DFE7-57F5-446F-8BB5-A01447BF2FF2}" srcOrd="0" destOrd="2" presId="urn:microsoft.com/office/officeart/2005/8/layout/cycle7"/>
    <dgm:cxn modelId="{AC5DF1FB-11BE-4D71-B8A0-3461F61F8BF3}" type="presOf" srcId="{9EDE1326-3155-4091-9B8F-705500D946DE}" destId="{2BA6010D-E742-4F33-9EAA-EAB33C862867}" srcOrd="0" destOrd="0" presId="urn:microsoft.com/office/officeart/2005/8/layout/cycle7"/>
    <dgm:cxn modelId="{98E126E1-C20E-46CE-A01B-39F26BB7C1FC}" srcId="{7513C4E5-93BC-45A9-B982-CD9512DC2F58}" destId="{A0FD8103-AB6C-4067-A59D-2A988769D95E}" srcOrd="1" destOrd="0" parTransId="{907FB49A-ED12-4909-B9B0-6D4412499CC2}" sibTransId="{1FD367D3-B3F1-47C3-95EF-10CDD95EAA40}"/>
    <dgm:cxn modelId="{3C0C6785-76E8-484A-ADB8-EA9FB13443EC}" type="presOf" srcId="{7513C4E5-93BC-45A9-B982-CD9512DC2F58}" destId="{E044DFE7-57F5-446F-8BB5-A01447BF2FF2}" srcOrd="0" destOrd="0" presId="urn:microsoft.com/office/officeart/2005/8/layout/cycle7"/>
    <dgm:cxn modelId="{EB4BE599-2768-4165-8995-12E644E81A6B}" type="presParOf" srcId="{2BA6010D-E742-4F33-9EAA-EAB33C862867}" destId="{E044DFE7-57F5-446F-8BB5-A01447BF2FF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DE1326-3155-4091-9B8F-705500D946DE}" type="doc">
      <dgm:prSet loTypeId="urn:microsoft.com/office/officeart/2005/8/layout/cycle7" loCatId="cycle" qsTypeId="urn:microsoft.com/office/officeart/2005/8/quickstyle/simple3" qsCatId="simple" csTypeId="urn:microsoft.com/office/officeart/2005/8/colors/accent1_2" csCatId="accent1" phldr="1"/>
      <dgm:spPr/>
      <dgm:t>
        <a:bodyPr/>
        <a:lstStyle/>
        <a:p>
          <a:endParaRPr lang="en-US"/>
        </a:p>
      </dgm:t>
    </dgm:pt>
    <dgm:pt modelId="{184EBD35-B87D-4ECA-BD55-1339D26B0AD6}">
      <dgm:prSet phldrT="[Text]"/>
      <dgm:spPr/>
      <dgm:t>
        <a:bodyPr/>
        <a:lstStyle/>
        <a:p>
          <a:endParaRPr lang="en-US" sz="2200" dirty="0"/>
        </a:p>
      </dgm:t>
    </dgm:pt>
    <dgm:pt modelId="{A0FD8103-AB6C-4067-A59D-2A988769D95E}">
      <dgm:prSet phldrT="[Text]"/>
      <dgm:spPr/>
      <dgm:t>
        <a:bodyPr/>
        <a:lstStyle/>
        <a:p>
          <a:endParaRPr lang="en-US" sz="2200" dirty="0"/>
        </a:p>
      </dgm:t>
    </dgm:pt>
    <dgm:pt modelId="{B4DC05CE-EE6E-40F5-BFD1-8A87D90EC748}">
      <dgm:prSet phldrT="[Text]"/>
      <dgm:spPr/>
      <dgm:t>
        <a:bodyPr/>
        <a:lstStyle/>
        <a:p>
          <a:endParaRPr lang="en-US" sz="2200" dirty="0"/>
        </a:p>
      </dgm:t>
    </dgm:pt>
    <dgm:pt modelId="{7513C4E5-93BC-45A9-B982-CD9512DC2F58}">
      <dgm:prSet phldrT="[Text]" custT="1"/>
      <dgm:spPr/>
      <dgm:t>
        <a:bodyPr/>
        <a:lstStyle/>
        <a:p>
          <a:endParaRPr lang="en-US" sz="2400" dirty="0" smtClean="0"/>
        </a:p>
        <a:p>
          <a:r>
            <a:rPr lang="en-US" sz="2400" dirty="0" smtClean="0"/>
            <a:t>The children then began to build homes for their animals.  They used the </a:t>
          </a:r>
          <a:r>
            <a:rPr lang="en-US" sz="2400" dirty="0" err="1" smtClean="0"/>
            <a:t>legos</a:t>
          </a:r>
          <a:r>
            <a:rPr lang="en-US" sz="2400" dirty="0" smtClean="0"/>
            <a:t> </a:t>
          </a:r>
          <a:r>
            <a:rPr lang="en-US" sz="2400" dirty="0" smtClean="0"/>
            <a:t>to build a dog house and their favorite thing to do was to build dog kennels and cages for the dogs and cats. The </a:t>
          </a:r>
          <a:r>
            <a:rPr lang="en-US" sz="2400" dirty="0" smtClean="0"/>
            <a:t>vet clinic/groomers </a:t>
          </a:r>
          <a:r>
            <a:rPr lang="en-US" sz="2400" dirty="0" smtClean="0"/>
            <a:t>quickly turned into a </a:t>
          </a:r>
          <a:r>
            <a:rPr lang="en-US" sz="2400" dirty="0" smtClean="0"/>
            <a:t>pet </a:t>
          </a:r>
          <a:r>
            <a:rPr lang="en-US" sz="2400" dirty="0" smtClean="0"/>
            <a:t>store.  We added a cash register, money, and the children made a sign, and price tags.</a:t>
          </a:r>
        </a:p>
        <a:p>
          <a:endParaRPr lang="en-US" sz="4000" dirty="0" smtClean="0"/>
        </a:p>
        <a:p>
          <a:endParaRPr lang="en-US" sz="4000" b="1" dirty="0"/>
        </a:p>
      </dgm:t>
    </dgm:pt>
    <dgm:pt modelId="{BEAD8AD1-46B0-4083-882A-826ADAAFCB22}" type="sibTrans" cxnId="{395EFBED-F3E4-4B10-A39E-A25C7715D190}">
      <dgm:prSet/>
      <dgm:spPr/>
      <dgm:t>
        <a:bodyPr/>
        <a:lstStyle/>
        <a:p>
          <a:endParaRPr lang="en-US"/>
        </a:p>
      </dgm:t>
    </dgm:pt>
    <dgm:pt modelId="{2EB7A7AB-A4DC-4E3F-B788-BC61BC733994}" type="parTrans" cxnId="{395EFBED-F3E4-4B10-A39E-A25C7715D190}">
      <dgm:prSet/>
      <dgm:spPr/>
      <dgm:t>
        <a:bodyPr/>
        <a:lstStyle/>
        <a:p>
          <a:endParaRPr lang="en-US"/>
        </a:p>
      </dgm:t>
    </dgm:pt>
    <dgm:pt modelId="{6260E70F-182D-4D52-B39B-9E16C5D81AC5}" type="sibTrans" cxnId="{F4C80846-842E-4845-A007-1BDBC11CD08D}">
      <dgm:prSet/>
      <dgm:spPr/>
      <dgm:t>
        <a:bodyPr/>
        <a:lstStyle/>
        <a:p>
          <a:endParaRPr lang="en-US"/>
        </a:p>
      </dgm:t>
    </dgm:pt>
    <dgm:pt modelId="{00D2FF42-4063-44AD-8A63-8361EAE2ED6D}" type="parTrans" cxnId="{F4C80846-842E-4845-A007-1BDBC11CD08D}">
      <dgm:prSet/>
      <dgm:spPr/>
      <dgm:t>
        <a:bodyPr/>
        <a:lstStyle/>
        <a:p>
          <a:endParaRPr lang="en-US"/>
        </a:p>
      </dgm:t>
    </dgm:pt>
    <dgm:pt modelId="{1FD367D3-B3F1-47C3-95EF-10CDD95EAA40}" type="sibTrans" cxnId="{98E126E1-C20E-46CE-A01B-39F26BB7C1FC}">
      <dgm:prSet/>
      <dgm:spPr/>
      <dgm:t>
        <a:bodyPr/>
        <a:lstStyle/>
        <a:p>
          <a:endParaRPr lang="en-US"/>
        </a:p>
      </dgm:t>
    </dgm:pt>
    <dgm:pt modelId="{907FB49A-ED12-4909-B9B0-6D4412499CC2}" type="parTrans" cxnId="{98E126E1-C20E-46CE-A01B-39F26BB7C1FC}">
      <dgm:prSet/>
      <dgm:spPr/>
      <dgm:t>
        <a:bodyPr/>
        <a:lstStyle/>
        <a:p>
          <a:endParaRPr lang="en-US"/>
        </a:p>
      </dgm:t>
    </dgm:pt>
    <dgm:pt modelId="{4129138C-E817-4F3F-BC65-A14A0B7D5385}" type="sibTrans" cxnId="{26B1DDD1-5A0F-4FA3-961E-4CCFDAB35D65}">
      <dgm:prSet/>
      <dgm:spPr/>
      <dgm:t>
        <a:bodyPr/>
        <a:lstStyle/>
        <a:p>
          <a:endParaRPr lang="en-US"/>
        </a:p>
      </dgm:t>
    </dgm:pt>
    <dgm:pt modelId="{FCE7164B-66C5-44DC-A14D-18469F64BE09}" type="parTrans" cxnId="{26B1DDD1-5A0F-4FA3-961E-4CCFDAB35D65}">
      <dgm:prSet/>
      <dgm:spPr/>
      <dgm:t>
        <a:bodyPr/>
        <a:lstStyle/>
        <a:p>
          <a:endParaRPr lang="en-US"/>
        </a:p>
      </dgm:t>
    </dgm:pt>
    <dgm:pt modelId="{2BA6010D-E742-4F33-9EAA-EAB33C862867}" type="pres">
      <dgm:prSet presAssocID="{9EDE1326-3155-4091-9B8F-705500D946DE}" presName="Name0" presStyleCnt="0">
        <dgm:presLayoutVars>
          <dgm:dir/>
          <dgm:resizeHandles val="exact"/>
        </dgm:presLayoutVars>
      </dgm:prSet>
      <dgm:spPr/>
      <dgm:t>
        <a:bodyPr/>
        <a:lstStyle/>
        <a:p>
          <a:endParaRPr lang="en-US"/>
        </a:p>
      </dgm:t>
    </dgm:pt>
    <dgm:pt modelId="{E044DFE7-57F5-446F-8BB5-A01447BF2FF2}" type="pres">
      <dgm:prSet presAssocID="{7513C4E5-93BC-45A9-B982-CD9512DC2F58}" presName="node" presStyleLbl="node1" presStyleIdx="0" presStyleCnt="1" custScaleY="125256" custRadScaleRad="106272" custRadScaleInc="-2054">
        <dgm:presLayoutVars>
          <dgm:bulletEnabled val="1"/>
        </dgm:presLayoutVars>
      </dgm:prSet>
      <dgm:spPr/>
      <dgm:t>
        <a:bodyPr/>
        <a:lstStyle/>
        <a:p>
          <a:endParaRPr lang="en-US"/>
        </a:p>
      </dgm:t>
    </dgm:pt>
  </dgm:ptLst>
  <dgm:cxnLst>
    <dgm:cxn modelId="{507EBF8F-869B-4637-BBCE-4F233E7289E2}" type="presOf" srcId="{184EBD35-B87D-4ECA-BD55-1339D26B0AD6}" destId="{E044DFE7-57F5-446F-8BB5-A01447BF2FF2}" srcOrd="0" destOrd="3" presId="urn:microsoft.com/office/officeart/2005/8/layout/cycle7"/>
    <dgm:cxn modelId="{26B1DDD1-5A0F-4FA3-961E-4CCFDAB35D65}" srcId="{7513C4E5-93BC-45A9-B982-CD9512DC2F58}" destId="{B4DC05CE-EE6E-40F5-BFD1-8A87D90EC748}" srcOrd="0" destOrd="0" parTransId="{FCE7164B-66C5-44DC-A14D-18469F64BE09}" sibTransId="{4129138C-E817-4F3F-BC65-A14A0B7D5385}"/>
    <dgm:cxn modelId="{395EFBED-F3E4-4B10-A39E-A25C7715D190}" srcId="{9EDE1326-3155-4091-9B8F-705500D946DE}" destId="{7513C4E5-93BC-45A9-B982-CD9512DC2F58}" srcOrd="0" destOrd="0" parTransId="{2EB7A7AB-A4DC-4E3F-B788-BC61BC733994}" sibTransId="{BEAD8AD1-46B0-4083-882A-826ADAAFCB22}"/>
    <dgm:cxn modelId="{F4C80846-842E-4845-A007-1BDBC11CD08D}" srcId="{7513C4E5-93BC-45A9-B982-CD9512DC2F58}" destId="{184EBD35-B87D-4ECA-BD55-1339D26B0AD6}" srcOrd="2" destOrd="0" parTransId="{00D2FF42-4063-44AD-8A63-8361EAE2ED6D}" sibTransId="{6260E70F-182D-4D52-B39B-9E16C5D81AC5}"/>
    <dgm:cxn modelId="{3B2D3AA2-9FBB-4ECC-8BF7-078B19A5453F}" type="presOf" srcId="{9EDE1326-3155-4091-9B8F-705500D946DE}" destId="{2BA6010D-E742-4F33-9EAA-EAB33C862867}" srcOrd="0" destOrd="0" presId="urn:microsoft.com/office/officeart/2005/8/layout/cycle7"/>
    <dgm:cxn modelId="{D05D040F-C310-430A-8EFD-0340356BCAFC}" type="presOf" srcId="{B4DC05CE-EE6E-40F5-BFD1-8A87D90EC748}" destId="{E044DFE7-57F5-446F-8BB5-A01447BF2FF2}" srcOrd="0" destOrd="1" presId="urn:microsoft.com/office/officeart/2005/8/layout/cycle7"/>
    <dgm:cxn modelId="{98E126E1-C20E-46CE-A01B-39F26BB7C1FC}" srcId="{7513C4E5-93BC-45A9-B982-CD9512DC2F58}" destId="{A0FD8103-AB6C-4067-A59D-2A988769D95E}" srcOrd="1" destOrd="0" parTransId="{907FB49A-ED12-4909-B9B0-6D4412499CC2}" sibTransId="{1FD367D3-B3F1-47C3-95EF-10CDD95EAA40}"/>
    <dgm:cxn modelId="{78F8F35B-9CBD-472C-BF05-2315C7C1114D}" type="presOf" srcId="{A0FD8103-AB6C-4067-A59D-2A988769D95E}" destId="{E044DFE7-57F5-446F-8BB5-A01447BF2FF2}" srcOrd="0" destOrd="2" presId="urn:microsoft.com/office/officeart/2005/8/layout/cycle7"/>
    <dgm:cxn modelId="{FC5EA41E-2D32-4643-BE38-A400F84C5DB5}" type="presOf" srcId="{7513C4E5-93BC-45A9-B982-CD9512DC2F58}" destId="{E044DFE7-57F5-446F-8BB5-A01447BF2FF2}" srcOrd="0" destOrd="0" presId="urn:microsoft.com/office/officeart/2005/8/layout/cycle7"/>
    <dgm:cxn modelId="{422AFFE3-9582-4271-A03F-59064D7ACD55}" type="presParOf" srcId="{2BA6010D-E742-4F33-9EAA-EAB33C862867}" destId="{E044DFE7-57F5-446F-8BB5-A01447BF2FF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DE1326-3155-4091-9B8F-705500D946DE}" type="doc">
      <dgm:prSet loTypeId="urn:microsoft.com/office/officeart/2005/8/layout/cycle7" loCatId="cycle" qsTypeId="urn:microsoft.com/office/officeart/2005/8/quickstyle/simple3" qsCatId="simple" csTypeId="urn:microsoft.com/office/officeart/2005/8/colors/accent1_2" csCatId="accent1" phldr="1"/>
      <dgm:spPr/>
      <dgm:t>
        <a:bodyPr/>
        <a:lstStyle/>
        <a:p>
          <a:endParaRPr lang="en-US"/>
        </a:p>
      </dgm:t>
    </dgm:pt>
    <dgm:pt modelId="{3B38C907-D974-442F-B0E4-A6FE45F9C7B9}">
      <dgm:prSet/>
      <dgm:spPr/>
      <dgm:t>
        <a:bodyPr/>
        <a:lstStyle/>
        <a:p>
          <a:r>
            <a:rPr lang="en-US" b="1" dirty="0" smtClean="0"/>
            <a:t>I asked the students what they would need and they said:</a:t>
          </a:r>
        </a:p>
        <a:p>
          <a:r>
            <a:rPr lang="en-US" dirty="0" smtClean="0"/>
            <a:t>A sign</a:t>
          </a:r>
        </a:p>
        <a:p>
          <a:r>
            <a:rPr lang="en-US" dirty="0" smtClean="0"/>
            <a:t>Money</a:t>
          </a:r>
        </a:p>
        <a:p>
          <a:r>
            <a:rPr lang="en-US" dirty="0" smtClean="0"/>
            <a:t>Cash register</a:t>
          </a:r>
        </a:p>
        <a:p>
          <a:r>
            <a:rPr lang="en-US" dirty="0" smtClean="0"/>
            <a:t>Price tags</a:t>
          </a:r>
          <a:endParaRPr lang="en-US" dirty="0"/>
        </a:p>
      </dgm:t>
    </dgm:pt>
    <dgm:pt modelId="{7250CA26-E2C3-4897-902F-8277ECB09E30}" type="parTrans" cxnId="{A348C611-150D-49DD-A070-BD85F9CAF10B}">
      <dgm:prSet/>
      <dgm:spPr/>
      <dgm:t>
        <a:bodyPr/>
        <a:lstStyle/>
        <a:p>
          <a:endParaRPr lang="en-US"/>
        </a:p>
      </dgm:t>
    </dgm:pt>
    <dgm:pt modelId="{91263DE3-1E56-45B8-BB3A-F824D98998EA}" type="sibTrans" cxnId="{A348C611-150D-49DD-A070-BD85F9CAF10B}">
      <dgm:prSet/>
      <dgm:spPr/>
      <dgm:t>
        <a:bodyPr/>
        <a:lstStyle/>
        <a:p>
          <a:endParaRPr lang="en-US"/>
        </a:p>
      </dgm:t>
    </dgm:pt>
    <dgm:pt modelId="{2BA6010D-E742-4F33-9EAA-EAB33C862867}" type="pres">
      <dgm:prSet presAssocID="{9EDE1326-3155-4091-9B8F-705500D946DE}" presName="Name0" presStyleCnt="0">
        <dgm:presLayoutVars>
          <dgm:dir/>
          <dgm:resizeHandles val="exact"/>
        </dgm:presLayoutVars>
      </dgm:prSet>
      <dgm:spPr/>
      <dgm:t>
        <a:bodyPr/>
        <a:lstStyle/>
        <a:p>
          <a:endParaRPr lang="en-US"/>
        </a:p>
      </dgm:t>
    </dgm:pt>
    <dgm:pt modelId="{F5448AC6-991F-4019-A1A5-832C5D4C92B9}" type="pres">
      <dgm:prSet presAssocID="{3B38C907-D974-442F-B0E4-A6FE45F9C7B9}" presName="node" presStyleLbl="node1" presStyleIdx="0" presStyleCnt="1" custAng="785563" custRadScaleRad="155599" custRadScaleInc="-11273">
        <dgm:presLayoutVars>
          <dgm:bulletEnabled val="1"/>
        </dgm:presLayoutVars>
      </dgm:prSet>
      <dgm:spPr/>
      <dgm:t>
        <a:bodyPr/>
        <a:lstStyle/>
        <a:p>
          <a:endParaRPr lang="en-US"/>
        </a:p>
      </dgm:t>
    </dgm:pt>
  </dgm:ptLst>
  <dgm:cxnLst>
    <dgm:cxn modelId="{C429A378-5023-4415-A2DC-25565085D108}" type="presOf" srcId="{9EDE1326-3155-4091-9B8F-705500D946DE}" destId="{2BA6010D-E742-4F33-9EAA-EAB33C862867}" srcOrd="0" destOrd="0" presId="urn:microsoft.com/office/officeart/2005/8/layout/cycle7"/>
    <dgm:cxn modelId="{A348C611-150D-49DD-A070-BD85F9CAF10B}" srcId="{9EDE1326-3155-4091-9B8F-705500D946DE}" destId="{3B38C907-D974-442F-B0E4-A6FE45F9C7B9}" srcOrd="0" destOrd="0" parTransId="{7250CA26-E2C3-4897-902F-8277ECB09E30}" sibTransId="{91263DE3-1E56-45B8-BB3A-F824D98998EA}"/>
    <dgm:cxn modelId="{DDA03B2F-419E-4738-BEDE-55344CEAAF9D}" type="presOf" srcId="{3B38C907-D974-442F-B0E4-A6FE45F9C7B9}" destId="{F5448AC6-991F-4019-A1A5-832C5D4C92B9}" srcOrd="0" destOrd="0" presId="urn:microsoft.com/office/officeart/2005/8/layout/cycle7"/>
    <dgm:cxn modelId="{876CA55E-D359-42A6-9D38-AFFA611A67CF}" type="presParOf" srcId="{2BA6010D-E742-4F33-9EAA-EAB33C862867}" destId="{F5448AC6-991F-4019-A1A5-832C5D4C92B9}"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D76DD9-CB7F-4C2C-BFCA-DDAB7ADBB8A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AA165512-6955-45D1-B718-2FBFA54549F2}">
      <dgm:prSet phldrT="[Text]"/>
      <dgm:spPr/>
      <dgm:t>
        <a:bodyPr/>
        <a:lstStyle/>
        <a:p>
          <a:r>
            <a:rPr lang="en-US" dirty="0" smtClean="0"/>
            <a:t>What Are Pets?</a:t>
          </a:r>
          <a:endParaRPr lang="en-US" dirty="0"/>
        </a:p>
      </dgm:t>
    </dgm:pt>
    <dgm:pt modelId="{C59DA3A8-CAE9-4931-93D1-5B46AC423917}" type="parTrans" cxnId="{48774533-989C-4B47-A6B6-E7EC41865418}">
      <dgm:prSet/>
      <dgm:spPr/>
      <dgm:t>
        <a:bodyPr/>
        <a:lstStyle/>
        <a:p>
          <a:endParaRPr lang="en-US"/>
        </a:p>
      </dgm:t>
    </dgm:pt>
    <dgm:pt modelId="{9DE2C92C-9B81-4B95-93B0-DC6E109BD38A}" type="sibTrans" cxnId="{48774533-989C-4B47-A6B6-E7EC41865418}">
      <dgm:prSet/>
      <dgm:spPr/>
      <dgm:t>
        <a:bodyPr/>
        <a:lstStyle/>
        <a:p>
          <a:endParaRPr lang="en-US"/>
        </a:p>
      </dgm:t>
    </dgm:pt>
    <dgm:pt modelId="{816B049E-C94E-42BA-8CD6-C20946923175}">
      <dgm:prSet phldrT="[Text]"/>
      <dgm:spPr/>
      <dgm:t>
        <a:bodyPr/>
        <a:lstStyle/>
        <a:p>
          <a:r>
            <a:rPr lang="en-US" dirty="0" smtClean="0"/>
            <a:t>Cats</a:t>
          </a:r>
          <a:endParaRPr lang="en-US" dirty="0"/>
        </a:p>
      </dgm:t>
    </dgm:pt>
    <dgm:pt modelId="{066C0D3C-4395-4372-896E-B64B2D6834A6}" type="parTrans" cxnId="{01AB6F87-5D32-4DEC-92EF-0AEF3E0E7999}">
      <dgm:prSet/>
      <dgm:spPr/>
      <dgm:t>
        <a:bodyPr/>
        <a:lstStyle/>
        <a:p>
          <a:endParaRPr lang="en-US"/>
        </a:p>
      </dgm:t>
    </dgm:pt>
    <dgm:pt modelId="{B953ADB3-FE6F-4127-A876-EFA732F7493B}" type="sibTrans" cxnId="{01AB6F87-5D32-4DEC-92EF-0AEF3E0E7999}">
      <dgm:prSet/>
      <dgm:spPr/>
      <dgm:t>
        <a:bodyPr/>
        <a:lstStyle/>
        <a:p>
          <a:endParaRPr lang="en-US"/>
        </a:p>
      </dgm:t>
    </dgm:pt>
    <dgm:pt modelId="{3211A949-EDAE-4186-84EE-38439E9A9739}">
      <dgm:prSet phldrT="[Text]"/>
      <dgm:spPr/>
      <dgm:t>
        <a:bodyPr/>
        <a:lstStyle/>
        <a:p>
          <a:r>
            <a:rPr lang="en-US" dirty="0" smtClean="0"/>
            <a:t>Dogs</a:t>
          </a:r>
          <a:endParaRPr lang="en-US" dirty="0"/>
        </a:p>
      </dgm:t>
    </dgm:pt>
    <dgm:pt modelId="{4FE0CB91-929F-4A0C-B26E-4F71434F79CA}" type="parTrans" cxnId="{0D672539-D1B9-4608-BFA6-9C2D236166E5}">
      <dgm:prSet/>
      <dgm:spPr/>
      <dgm:t>
        <a:bodyPr/>
        <a:lstStyle/>
        <a:p>
          <a:endParaRPr lang="en-US"/>
        </a:p>
      </dgm:t>
    </dgm:pt>
    <dgm:pt modelId="{007DDD42-5479-48D6-AB11-1B54B45CE0FA}" type="sibTrans" cxnId="{0D672539-D1B9-4608-BFA6-9C2D236166E5}">
      <dgm:prSet/>
      <dgm:spPr/>
      <dgm:t>
        <a:bodyPr/>
        <a:lstStyle/>
        <a:p>
          <a:endParaRPr lang="en-US"/>
        </a:p>
      </dgm:t>
    </dgm:pt>
    <dgm:pt modelId="{B15C22D3-4155-47E4-8451-F51B1C420D0C}">
      <dgm:prSet phldrT="[Text]"/>
      <dgm:spPr/>
      <dgm:t>
        <a:bodyPr/>
        <a:lstStyle/>
        <a:p>
          <a:r>
            <a:rPr lang="en-US" dirty="0" smtClean="0"/>
            <a:t>Birds</a:t>
          </a:r>
          <a:endParaRPr lang="en-US" dirty="0"/>
        </a:p>
      </dgm:t>
    </dgm:pt>
    <dgm:pt modelId="{35EB1B34-AAF5-4CA9-8ABA-EC8C2FEB417C}" type="parTrans" cxnId="{374CE203-DF81-4939-8D1D-FDEAB434CFC1}">
      <dgm:prSet/>
      <dgm:spPr/>
      <dgm:t>
        <a:bodyPr/>
        <a:lstStyle/>
        <a:p>
          <a:endParaRPr lang="en-US"/>
        </a:p>
      </dgm:t>
    </dgm:pt>
    <dgm:pt modelId="{21FD2AD7-22DD-4EFF-917A-D39DC335E1CE}" type="sibTrans" cxnId="{374CE203-DF81-4939-8D1D-FDEAB434CFC1}">
      <dgm:prSet/>
      <dgm:spPr/>
      <dgm:t>
        <a:bodyPr/>
        <a:lstStyle/>
        <a:p>
          <a:endParaRPr lang="en-US"/>
        </a:p>
      </dgm:t>
    </dgm:pt>
    <dgm:pt modelId="{7EC7AFC7-C965-4BBF-9CCD-C2FFA77E0B11}">
      <dgm:prSet phldrT="[Text]"/>
      <dgm:spPr/>
      <dgm:t>
        <a:bodyPr/>
        <a:lstStyle/>
        <a:p>
          <a:r>
            <a:rPr lang="en-US" dirty="0" smtClean="0"/>
            <a:t>Fish</a:t>
          </a:r>
          <a:endParaRPr lang="en-US" dirty="0"/>
        </a:p>
      </dgm:t>
    </dgm:pt>
    <dgm:pt modelId="{EAD6E4B5-033E-49AA-BC43-DDB6E8EBE49F}" type="parTrans" cxnId="{CFE8FAF8-1DF6-4B7B-85D5-68AD513B1ECA}">
      <dgm:prSet/>
      <dgm:spPr/>
      <dgm:t>
        <a:bodyPr/>
        <a:lstStyle/>
        <a:p>
          <a:endParaRPr lang="en-US"/>
        </a:p>
      </dgm:t>
    </dgm:pt>
    <dgm:pt modelId="{1CBD8BF7-2629-4953-BF88-0521E977D472}" type="sibTrans" cxnId="{CFE8FAF8-1DF6-4B7B-85D5-68AD513B1ECA}">
      <dgm:prSet/>
      <dgm:spPr/>
      <dgm:t>
        <a:bodyPr/>
        <a:lstStyle/>
        <a:p>
          <a:endParaRPr lang="en-US"/>
        </a:p>
      </dgm:t>
    </dgm:pt>
    <dgm:pt modelId="{092D8F23-1EB1-48B6-A983-DD014F0A375D}">
      <dgm:prSet/>
      <dgm:spPr/>
      <dgm:t>
        <a:bodyPr/>
        <a:lstStyle/>
        <a:p>
          <a:r>
            <a:rPr lang="en-US" dirty="0" smtClean="0"/>
            <a:t>Snakes</a:t>
          </a:r>
          <a:endParaRPr lang="en-US" dirty="0"/>
        </a:p>
      </dgm:t>
    </dgm:pt>
    <dgm:pt modelId="{650131D0-D1EF-42FD-8FFD-2FC65C4DFE71}" type="parTrans" cxnId="{B67C7D96-A47B-44BD-B151-A92E6C815EDA}">
      <dgm:prSet/>
      <dgm:spPr/>
      <dgm:t>
        <a:bodyPr/>
        <a:lstStyle/>
        <a:p>
          <a:endParaRPr lang="en-US"/>
        </a:p>
      </dgm:t>
    </dgm:pt>
    <dgm:pt modelId="{51220A50-C6B4-41E8-A788-0AD2D761C61F}" type="sibTrans" cxnId="{B67C7D96-A47B-44BD-B151-A92E6C815EDA}">
      <dgm:prSet/>
      <dgm:spPr/>
      <dgm:t>
        <a:bodyPr/>
        <a:lstStyle/>
        <a:p>
          <a:endParaRPr lang="en-US"/>
        </a:p>
      </dgm:t>
    </dgm:pt>
    <dgm:pt modelId="{53323FFB-EA88-4763-84E8-2A3C76E4BAF6}">
      <dgm:prSet/>
      <dgm:spPr/>
      <dgm:t>
        <a:bodyPr/>
        <a:lstStyle/>
        <a:p>
          <a:r>
            <a:rPr lang="en-US" dirty="0" smtClean="0"/>
            <a:t>Rats</a:t>
          </a:r>
          <a:endParaRPr lang="en-US" dirty="0"/>
        </a:p>
      </dgm:t>
    </dgm:pt>
    <dgm:pt modelId="{0FED023F-3F02-4826-A8C1-7039C3A36B9E}" type="parTrans" cxnId="{3E72C8D3-DB9E-4B94-B6AB-6AB1AA27C25C}">
      <dgm:prSet/>
      <dgm:spPr/>
      <dgm:t>
        <a:bodyPr/>
        <a:lstStyle/>
        <a:p>
          <a:endParaRPr lang="en-US"/>
        </a:p>
      </dgm:t>
    </dgm:pt>
    <dgm:pt modelId="{434DBBA8-ECD7-4A0F-8342-AC91DDE7CAD0}" type="sibTrans" cxnId="{3E72C8D3-DB9E-4B94-B6AB-6AB1AA27C25C}">
      <dgm:prSet/>
      <dgm:spPr/>
      <dgm:t>
        <a:bodyPr/>
        <a:lstStyle/>
        <a:p>
          <a:endParaRPr lang="en-US"/>
        </a:p>
      </dgm:t>
    </dgm:pt>
    <dgm:pt modelId="{619EA8F3-9317-40D0-81D8-2DBD6B0C25C0}">
      <dgm:prSet/>
      <dgm:spPr/>
      <dgm:t>
        <a:bodyPr/>
        <a:lstStyle/>
        <a:p>
          <a:r>
            <a:rPr lang="en-US" dirty="0" smtClean="0"/>
            <a:t>Horses</a:t>
          </a:r>
          <a:endParaRPr lang="en-US" dirty="0"/>
        </a:p>
      </dgm:t>
    </dgm:pt>
    <dgm:pt modelId="{03F2E887-0A52-4007-9D08-048C334B0A67}" type="parTrans" cxnId="{3ECB7366-DA3F-4D8E-B43A-2D327EDE6562}">
      <dgm:prSet/>
      <dgm:spPr/>
      <dgm:t>
        <a:bodyPr/>
        <a:lstStyle/>
        <a:p>
          <a:endParaRPr lang="en-US"/>
        </a:p>
      </dgm:t>
    </dgm:pt>
    <dgm:pt modelId="{3E113F93-F34C-42D4-A677-8E5E985F1CD9}" type="sibTrans" cxnId="{3ECB7366-DA3F-4D8E-B43A-2D327EDE6562}">
      <dgm:prSet/>
      <dgm:spPr/>
      <dgm:t>
        <a:bodyPr/>
        <a:lstStyle/>
        <a:p>
          <a:endParaRPr lang="en-US"/>
        </a:p>
      </dgm:t>
    </dgm:pt>
    <dgm:pt modelId="{2EA91C2E-1DA7-40D1-9422-83C64AF949D3}">
      <dgm:prSet/>
      <dgm:spPr/>
      <dgm:t>
        <a:bodyPr/>
        <a:lstStyle/>
        <a:p>
          <a:r>
            <a:rPr lang="en-US" dirty="0" smtClean="0"/>
            <a:t>Cows</a:t>
          </a:r>
          <a:endParaRPr lang="en-US" dirty="0"/>
        </a:p>
      </dgm:t>
    </dgm:pt>
    <dgm:pt modelId="{69ED1809-EEDC-469F-A2CB-57E7731D508C}" type="parTrans" cxnId="{FE8767A0-E18E-4A01-B222-5F940C0AC1CF}">
      <dgm:prSet/>
      <dgm:spPr/>
      <dgm:t>
        <a:bodyPr/>
        <a:lstStyle/>
        <a:p>
          <a:endParaRPr lang="en-US"/>
        </a:p>
      </dgm:t>
    </dgm:pt>
    <dgm:pt modelId="{73068727-FD32-4AA9-B13B-3BF223BCD9FA}" type="sibTrans" cxnId="{FE8767A0-E18E-4A01-B222-5F940C0AC1CF}">
      <dgm:prSet/>
      <dgm:spPr/>
      <dgm:t>
        <a:bodyPr/>
        <a:lstStyle/>
        <a:p>
          <a:endParaRPr lang="en-US"/>
        </a:p>
      </dgm:t>
    </dgm:pt>
    <dgm:pt modelId="{41AB996D-3379-4A38-9F24-97F04F80CF00}">
      <dgm:prSet/>
      <dgm:spPr/>
      <dgm:t>
        <a:bodyPr/>
        <a:lstStyle/>
        <a:p>
          <a:r>
            <a:rPr lang="en-US" dirty="0" smtClean="0"/>
            <a:t>Turtle</a:t>
          </a:r>
          <a:endParaRPr lang="en-US" dirty="0"/>
        </a:p>
      </dgm:t>
    </dgm:pt>
    <dgm:pt modelId="{7974BB94-EC35-4BD8-B0D4-8A233FC4A412}" type="parTrans" cxnId="{2DA6CF78-F11F-4AAF-81CC-96244B5942D7}">
      <dgm:prSet/>
      <dgm:spPr/>
      <dgm:t>
        <a:bodyPr/>
        <a:lstStyle/>
        <a:p>
          <a:endParaRPr lang="en-US"/>
        </a:p>
      </dgm:t>
    </dgm:pt>
    <dgm:pt modelId="{8E45C80B-4D14-444D-9343-FB39F193F656}" type="sibTrans" cxnId="{2DA6CF78-F11F-4AAF-81CC-96244B5942D7}">
      <dgm:prSet/>
      <dgm:spPr/>
      <dgm:t>
        <a:bodyPr/>
        <a:lstStyle/>
        <a:p>
          <a:endParaRPr lang="en-US"/>
        </a:p>
      </dgm:t>
    </dgm:pt>
    <dgm:pt modelId="{DCAFD62D-B2A8-417D-94B8-773B58B60EA8}">
      <dgm:prSet/>
      <dgm:spPr/>
      <dgm:t>
        <a:bodyPr/>
        <a:lstStyle/>
        <a:p>
          <a:r>
            <a:rPr lang="en-US" dirty="0" smtClean="0"/>
            <a:t>Bunnies</a:t>
          </a:r>
          <a:endParaRPr lang="en-US" dirty="0"/>
        </a:p>
      </dgm:t>
    </dgm:pt>
    <dgm:pt modelId="{C4E582F1-B8F3-4F3C-849A-7848E5B0B2C9}" type="parTrans" cxnId="{34AF1A39-63AA-4D11-9326-560B90E9D572}">
      <dgm:prSet/>
      <dgm:spPr/>
      <dgm:t>
        <a:bodyPr/>
        <a:lstStyle/>
        <a:p>
          <a:endParaRPr lang="en-US"/>
        </a:p>
      </dgm:t>
    </dgm:pt>
    <dgm:pt modelId="{405CC6E7-6412-4008-BA19-943E8B02A9BA}" type="sibTrans" cxnId="{34AF1A39-63AA-4D11-9326-560B90E9D572}">
      <dgm:prSet/>
      <dgm:spPr/>
      <dgm:t>
        <a:bodyPr/>
        <a:lstStyle/>
        <a:p>
          <a:endParaRPr lang="en-US"/>
        </a:p>
      </dgm:t>
    </dgm:pt>
    <dgm:pt modelId="{A5D3986B-3837-49B0-A3BD-F8C705F78DA3}" type="pres">
      <dgm:prSet presAssocID="{78D76DD9-CB7F-4C2C-BFCA-DDAB7ADBB8A6}" presName="composite" presStyleCnt="0">
        <dgm:presLayoutVars>
          <dgm:chMax val="1"/>
          <dgm:dir/>
          <dgm:resizeHandles val="exact"/>
        </dgm:presLayoutVars>
      </dgm:prSet>
      <dgm:spPr/>
      <dgm:t>
        <a:bodyPr/>
        <a:lstStyle/>
        <a:p>
          <a:endParaRPr lang="en-US"/>
        </a:p>
      </dgm:t>
    </dgm:pt>
    <dgm:pt modelId="{51044E34-5D62-4BD4-9904-619804D474F9}" type="pres">
      <dgm:prSet presAssocID="{78D76DD9-CB7F-4C2C-BFCA-DDAB7ADBB8A6}" presName="radial" presStyleCnt="0">
        <dgm:presLayoutVars>
          <dgm:animLvl val="ctr"/>
        </dgm:presLayoutVars>
      </dgm:prSet>
      <dgm:spPr/>
    </dgm:pt>
    <dgm:pt modelId="{318EB06F-B0E9-4CE1-AC19-E3AC446B728A}" type="pres">
      <dgm:prSet presAssocID="{AA165512-6955-45D1-B718-2FBFA54549F2}" presName="centerShape" presStyleLbl="vennNode1" presStyleIdx="0" presStyleCnt="11"/>
      <dgm:spPr/>
      <dgm:t>
        <a:bodyPr/>
        <a:lstStyle/>
        <a:p>
          <a:endParaRPr lang="en-US"/>
        </a:p>
      </dgm:t>
    </dgm:pt>
    <dgm:pt modelId="{654CCA74-EC50-457A-BA2F-338A8C623476}" type="pres">
      <dgm:prSet presAssocID="{816B049E-C94E-42BA-8CD6-C20946923175}" presName="node" presStyleLbl="vennNode1" presStyleIdx="1" presStyleCnt="11">
        <dgm:presLayoutVars>
          <dgm:bulletEnabled val="1"/>
        </dgm:presLayoutVars>
      </dgm:prSet>
      <dgm:spPr/>
      <dgm:t>
        <a:bodyPr/>
        <a:lstStyle/>
        <a:p>
          <a:endParaRPr lang="en-US"/>
        </a:p>
      </dgm:t>
    </dgm:pt>
    <dgm:pt modelId="{0A00DDC4-EE25-4403-A30B-F613E66FDD4D}" type="pres">
      <dgm:prSet presAssocID="{3211A949-EDAE-4186-84EE-38439E9A9739}" presName="node" presStyleLbl="vennNode1" presStyleIdx="2" presStyleCnt="11">
        <dgm:presLayoutVars>
          <dgm:bulletEnabled val="1"/>
        </dgm:presLayoutVars>
      </dgm:prSet>
      <dgm:spPr/>
      <dgm:t>
        <a:bodyPr/>
        <a:lstStyle/>
        <a:p>
          <a:endParaRPr lang="en-US"/>
        </a:p>
      </dgm:t>
    </dgm:pt>
    <dgm:pt modelId="{41F517FB-A3C2-4C6F-8D8C-F3657D944361}" type="pres">
      <dgm:prSet presAssocID="{DCAFD62D-B2A8-417D-94B8-773B58B60EA8}" presName="node" presStyleLbl="vennNode1" presStyleIdx="3" presStyleCnt="11">
        <dgm:presLayoutVars>
          <dgm:bulletEnabled val="1"/>
        </dgm:presLayoutVars>
      </dgm:prSet>
      <dgm:spPr/>
      <dgm:t>
        <a:bodyPr/>
        <a:lstStyle/>
        <a:p>
          <a:endParaRPr lang="en-US"/>
        </a:p>
      </dgm:t>
    </dgm:pt>
    <dgm:pt modelId="{CAF12B09-A72B-47B3-8EE8-7D48F57A2A39}" type="pres">
      <dgm:prSet presAssocID="{B15C22D3-4155-47E4-8451-F51B1C420D0C}" presName="node" presStyleLbl="vennNode1" presStyleIdx="4" presStyleCnt="11">
        <dgm:presLayoutVars>
          <dgm:bulletEnabled val="1"/>
        </dgm:presLayoutVars>
      </dgm:prSet>
      <dgm:spPr/>
      <dgm:t>
        <a:bodyPr/>
        <a:lstStyle/>
        <a:p>
          <a:endParaRPr lang="en-US"/>
        </a:p>
      </dgm:t>
    </dgm:pt>
    <dgm:pt modelId="{C217C46A-04D1-4474-AA54-A24608597A74}" type="pres">
      <dgm:prSet presAssocID="{7EC7AFC7-C965-4BBF-9CCD-C2FFA77E0B11}" presName="node" presStyleLbl="vennNode1" presStyleIdx="5" presStyleCnt="11">
        <dgm:presLayoutVars>
          <dgm:bulletEnabled val="1"/>
        </dgm:presLayoutVars>
      </dgm:prSet>
      <dgm:spPr/>
      <dgm:t>
        <a:bodyPr/>
        <a:lstStyle/>
        <a:p>
          <a:endParaRPr lang="en-US"/>
        </a:p>
      </dgm:t>
    </dgm:pt>
    <dgm:pt modelId="{EE048103-37B1-4C12-BF7C-4CEA3B301CD2}" type="pres">
      <dgm:prSet presAssocID="{092D8F23-1EB1-48B6-A983-DD014F0A375D}" presName="node" presStyleLbl="vennNode1" presStyleIdx="6" presStyleCnt="11">
        <dgm:presLayoutVars>
          <dgm:bulletEnabled val="1"/>
        </dgm:presLayoutVars>
      </dgm:prSet>
      <dgm:spPr/>
      <dgm:t>
        <a:bodyPr/>
        <a:lstStyle/>
        <a:p>
          <a:endParaRPr lang="en-US"/>
        </a:p>
      </dgm:t>
    </dgm:pt>
    <dgm:pt modelId="{12F89B85-BD87-4226-812D-77127A73AC4F}" type="pres">
      <dgm:prSet presAssocID="{53323FFB-EA88-4763-84E8-2A3C76E4BAF6}" presName="node" presStyleLbl="vennNode1" presStyleIdx="7" presStyleCnt="11">
        <dgm:presLayoutVars>
          <dgm:bulletEnabled val="1"/>
        </dgm:presLayoutVars>
      </dgm:prSet>
      <dgm:spPr/>
      <dgm:t>
        <a:bodyPr/>
        <a:lstStyle/>
        <a:p>
          <a:endParaRPr lang="en-US"/>
        </a:p>
      </dgm:t>
    </dgm:pt>
    <dgm:pt modelId="{282600AB-D084-49B8-B955-CA94FD0E17C2}" type="pres">
      <dgm:prSet presAssocID="{619EA8F3-9317-40D0-81D8-2DBD6B0C25C0}" presName="node" presStyleLbl="vennNode1" presStyleIdx="8" presStyleCnt="11">
        <dgm:presLayoutVars>
          <dgm:bulletEnabled val="1"/>
        </dgm:presLayoutVars>
      </dgm:prSet>
      <dgm:spPr/>
      <dgm:t>
        <a:bodyPr/>
        <a:lstStyle/>
        <a:p>
          <a:endParaRPr lang="en-US"/>
        </a:p>
      </dgm:t>
    </dgm:pt>
    <dgm:pt modelId="{8DB7CDB0-41D6-4F50-892E-14853181E80E}" type="pres">
      <dgm:prSet presAssocID="{2EA91C2E-1DA7-40D1-9422-83C64AF949D3}" presName="node" presStyleLbl="vennNode1" presStyleIdx="9" presStyleCnt="11">
        <dgm:presLayoutVars>
          <dgm:bulletEnabled val="1"/>
        </dgm:presLayoutVars>
      </dgm:prSet>
      <dgm:spPr/>
      <dgm:t>
        <a:bodyPr/>
        <a:lstStyle/>
        <a:p>
          <a:endParaRPr lang="en-US"/>
        </a:p>
      </dgm:t>
    </dgm:pt>
    <dgm:pt modelId="{61CBD370-A15A-4139-97C1-8C123890FD43}" type="pres">
      <dgm:prSet presAssocID="{41AB996D-3379-4A38-9F24-97F04F80CF00}" presName="node" presStyleLbl="vennNode1" presStyleIdx="10" presStyleCnt="11">
        <dgm:presLayoutVars>
          <dgm:bulletEnabled val="1"/>
        </dgm:presLayoutVars>
      </dgm:prSet>
      <dgm:spPr/>
      <dgm:t>
        <a:bodyPr/>
        <a:lstStyle/>
        <a:p>
          <a:endParaRPr lang="en-US"/>
        </a:p>
      </dgm:t>
    </dgm:pt>
  </dgm:ptLst>
  <dgm:cxnLst>
    <dgm:cxn modelId="{49A0551D-1F88-4766-B2C2-F742ABF6BD8D}" type="presOf" srcId="{78D76DD9-CB7F-4C2C-BFCA-DDAB7ADBB8A6}" destId="{A5D3986B-3837-49B0-A3BD-F8C705F78DA3}" srcOrd="0" destOrd="0" presId="urn:microsoft.com/office/officeart/2005/8/layout/radial3"/>
    <dgm:cxn modelId="{7B3CD766-89F4-43E1-8E02-F32CB49D8104}" type="presOf" srcId="{53323FFB-EA88-4763-84E8-2A3C76E4BAF6}" destId="{12F89B85-BD87-4226-812D-77127A73AC4F}" srcOrd="0" destOrd="0" presId="urn:microsoft.com/office/officeart/2005/8/layout/radial3"/>
    <dgm:cxn modelId="{D1593964-F696-4920-8DFF-2DE0E031134A}" type="presOf" srcId="{092D8F23-1EB1-48B6-A983-DD014F0A375D}" destId="{EE048103-37B1-4C12-BF7C-4CEA3B301CD2}" srcOrd="0" destOrd="0" presId="urn:microsoft.com/office/officeart/2005/8/layout/radial3"/>
    <dgm:cxn modelId="{0CB76AB6-EFEE-4C06-B4EE-7C3486AE1F6B}" type="presOf" srcId="{3211A949-EDAE-4186-84EE-38439E9A9739}" destId="{0A00DDC4-EE25-4403-A30B-F613E66FDD4D}" srcOrd="0" destOrd="0" presId="urn:microsoft.com/office/officeart/2005/8/layout/radial3"/>
    <dgm:cxn modelId="{9A28D704-49DD-45C1-AA95-1ECF6BFDE718}" type="presOf" srcId="{DCAFD62D-B2A8-417D-94B8-773B58B60EA8}" destId="{41F517FB-A3C2-4C6F-8D8C-F3657D944361}" srcOrd="0" destOrd="0" presId="urn:microsoft.com/office/officeart/2005/8/layout/radial3"/>
    <dgm:cxn modelId="{CFE8FAF8-1DF6-4B7B-85D5-68AD513B1ECA}" srcId="{AA165512-6955-45D1-B718-2FBFA54549F2}" destId="{7EC7AFC7-C965-4BBF-9CCD-C2FFA77E0B11}" srcOrd="4" destOrd="0" parTransId="{EAD6E4B5-033E-49AA-BC43-DDB6E8EBE49F}" sibTransId="{1CBD8BF7-2629-4953-BF88-0521E977D472}"/>
    <dgm:cxn modelId="{FE8767A0-E18E-4A01-B222-5F940C0AC1CF}" srcId="{AA165512-6955-45D1-B718-2FBFA54549F2}" destId="{2EA91C2E-1DA7-40D1-9422-83C64AF949D3}" srcOrd="8" destOrd="0" parTransId="{69ED1809-EEDC-469F-A2CB-57E7731D508C}" sibTransId="{73068727-FD32-4AA9-B13B-3BF223BCD9FA}"/>
    <dgm:cxn modelId="{2DA6CF78-F11F-4AAF-81CC-96244B5942D7}" srcId="{AA165512-6955-45D1-B718-2FBFA54549F2}" destId="{41AB996D-3379-4A38-9F24-97F04F80CF00}" srcOrd="9" destOrd="0" parTransId="{7974BB94-EC35-4BD8-B0D4-8A233FC4A412}" sibTransId="{8E45C80B-4D14-444D-9343-FB39F193F656}"/>
    <dgm:cxn modelId="{B67C7D96-A47B-44BD-B151-A92E6C815EDA}" srcId="{AA165512-6955-45D1-B718-2FBFA54549F2}" destId="{092D8F23-1EB1-48B6-A983-DD014F0A375D}" srcOrd="5" destOrd="0" parTransId="{650131D0-D1EF-42FD-8FFD-2FC65C4DFE71}" sibTransId="{51220A50-C6B4-41E8-A788-0AD2D761C61F}"/>
    <dgm:cxn modelId="{3ECB7366-DA3F-4D8E-B43A-2D327EDE6562}" srcId="{AA165512-6955-45D1-B718-2FBFA54549F2}" destId="{619EA8F3-9317-40D0-81D8-2DBD6B0C25C0}" srcOrd="7" destOrd="0" parTransId="{03F2E887-0A52-4007-9D08-048C334B0A67}" sibTransId="{3E113F93-F34C-42D4-A677-8E5E985F1CD9}"/>
    <dgm:cxn modelId="{4674D10E-3BB2-488E-89A6-ECD487A338F9}" type="presOf" srcId="{816B049E-C94E-42BA-8CD6-C20946923175}" destId="{654CCA74-EC50-457A-BA2F-338A8C623476}" srcOrd="0" destOrd="0" presId="urn:microsoft.com/office/officeart/2005/8/layout/radial3"/>
    <dgm:cxn modelId="{374CE203-DF81-4939-8D1D-FDEAB434CFC1}" srcId="{AA165512-6955-45D1-B718-2FBFA54549F2}" destId="{B15C22D3-4155-47E4-8451-F51B1C420D0C}" srcOrd="3" destOrd="0" parTransId="{35EB1B34-AAF5-4CA9-8ABA-EC8C2FEB417C}" sibTransId="{21FD2AD7-22DD-4EFF-917A-D39DC335E1CE}"/>
    <dgm:cxn modelId="{1A6B607A-D8A4-49E9-BC70-E92C0D6050CC}" type="presOf" srcId="{B15C22D3-4155-47E4-8451-F51B1C420D0C}" destId="{CAF12B09-A72B-47B3-8EE8-7D48F57A2A39}" srcOrd="0" destOrd="0" presId="urn:microsoft.com/office/officeart/2005/8/layout/radial3"/>
    <dgm:cxn modelId="{48774533-989C-4B47-A6B6-E7EC41865418}" srcId="{78D76DD9-CB7F-4C2C-BFCA-DDAB7ADBB8A6}" destId="{AA165512-6955-45D1-B718-2FBFA54549F2}" srcOrd="0" destOrd="0" parTransId="{C59DA3A8-CAE9-4931-93D1-5B46AC423917}" sibTransId="{9DE2C92C-9B81-4B95-93B0-DC6E109BD38A}"/>
    <dgm:cxn modelId="{3E72C8D3-DB9E-4B94-B6AB-6AB1AA27C25C}" srcId="{AA165512-6955-45D1-B718-2FBFA54549F2}" destId="{53323FFB-EA88-4763-84E8-2A3C76E4BAF6}" srcOrd="6" destOrd="0" parTransId="{0FED023F-3F02-4826-A8C1-7039C3A36B9E}" sibTransId="{434DBBA8-ECD7-4A0F-8342-AC91DDE7CAD0}"/>
    <dgm:cxn modelId="{01AB6F87-5D32-4DEC-92EF-0AEF3E0E7999}" srcId="{AA165512-6955-45D1-B718-2FBFA54549F2}" destId="{816B049E-C94E-42BA-8CD6-C20946923175}" srcOrd="0" destOrd="0" parTransId="{066C0D3C-4395-4372-896E-B64B2D6834A6}" sibTransId="{B953ADB3-FE6F-4127-A876-EFA732F7493B}"/>
    <dgm:cxn modelId="{34AF1A39-63AA-4D11-9326-560B90E9D572}" srcId="{AA165512-6955-45D1-B718-2FBFA54549F2}" destId="{DCAFD62D-B2A8-417D-94B8-773B58B60EA8}" srcOrd="2" destOrd="0" parTransId="{C4E582F1-B8F3-4F3C-849A-7848E5B0B2C9}" sibTransId="{405CC6E7-6412-4008-BA19-943E8B02A9BA}"/>
    <dgm:cxn modelId="{624E4426-A316-4ABF-8D48-989D6856EE12}" type="presOf" srcId="{41AB996D-3379-4A38-9F24-97F04F80CF00}" destId="{61CBD370-A15A-4139-97C1-8C123890FD43}" srcOrd="0" destOrd="0" presId="urn:microsoft.com/office/officeart/2005/8/layout/radial3"/>
    <dgm:cxn modelId="{0D672539-D1B9-4608-BFA6-9C2D236166E5}" srcId="{AA165512-6955-45D1-B718-2FBFA54549F2}" destId="{3211A949-EDAE-4186-84EE-38439E9A9739}" srcOrd="1" destOrd="0" parTransId="{4FE0CB91-929F-4A0C-B26E-4F71434F79CA}" sibTransId="{007DDD42-5479-48D6-AB11-1B54B45CE0FA}"/>
    <dgm:cxn modelId="{6F90E9D1-1CBC-4E7F-BB94-8A38428E1DAA}" type="presOf" srcId="{7EC7AFC7-C965-4BBF-9CCD-C2FFA77E0B11}" destId="{C217C46A-04D1-4474-AA54-A24608597A74}" srcOrd="0" destOrd="0" presId="urn:microsoft.com/office/officeart/2005/8/layout/radial3"/>
    <dgm:cxn modelId="{64FCC90F-A3C0-42A4-B017-6E49AE5FE514}" type="presOf" srcId="{619EA8F3-9317-40D0-81D8-2DBD6B0C25C0}" destId="{282600AB-D084-49B8-B955-CA94FD0E17C2}" srcOrd="0" destOrd="0" presId="urn:microsoft.com/office/officeart/2005/8/layout/radial3"/>
    <dgm:cxn modelId="{4E925C85-57A7-4F93-83D7-0449991C36ED}" type="presOf" srcId="{2EA91C2E-1DA7-40D1-9422-83C64AF949D3}" destId="{8DB7CDB0-41D6-4F50-892E-14853181E80E}" srcOrd="0" destOrd="0" presId="urn:microsoft.com/office/officeart/2005/8/layout/radial3"/>
    <dgm:cxn modelId="{418C9A08-0740-498B-94A7-8210A6E5DE7F}" type="presOf" srcId="{AA165512-6955-45D1-B718-2FBFA54549F2}" destId="{318EB06F-B0E9-4CE1-AC19-E3AC446B728A}" srcOrd="0" destOrd="0" presId="urn:microsoft.com/office/officeart/2005/8/layout/radial3"/>
    <dgm:cxn modelId="{11CBCEDE-9025-4E43-AEB0-78BE81E8E7B3}" type="presParOf" srcId="{A5D3986B-3837-49B0-A3BD-F8C705F78DA3}" destId="{51044E34-5D62-4BD4-9904-619804D474F9}" srcOrd="0" destOrd="0" presId="urn:microsoft.com/office/officeart/2005/8/layout/radial3"/>
    <dgm:cxn modelId="{AE26A93C-3232-4607-9370-ECB6FB08A507}" type="presParOf" srcId="{51044E34-5D62-4BD4-9904-619804D474F9}" destId="{318EB06F-B0E9-4CE1-AC19-E3AC446B728A}" srcOrd="0" destOrd="0" presId="urn:microsoft.com/office/officeart/2005/8/layout/radial3"/>
    <dgm:cxn modelId="{52261642-CF5F-4DDC-BDC3-2A71BA0BC2D3}" type="presParOf" srcId="{51044E34-5D62-4BD4-9904-619804D474F9}" destId="{654CCA74-EC50-457A-BA2F-338A8C623476}" srcOrd="1" destOrd="0" presId="urn:microsoft.com/office/officeart/2005/8/layout/radial3"/>
    <dgm:cxn modelId="{4DC3AB1F-9629-4E50-ABF8-463FACB7A438}" type="presParOf" srcId="{51044E34-5D62-4BD4-9904-619804D474F9}" destId="{0A00DDC4-EE25-4403-A30B-F613E66FDD4D}" srcOrd="2" destOrd="0" presId="urn:microsoft.com/office/officeart/2005/8/layout/radial3"/>
    <dgm:cxn modelId="{B991A4CC-1438-40F3-B3FE-D533984D4F1E}" type="presParOf" srcId="{51044E34-5D62-4BD4-9904-619804D474F9}" destId="{41F517FB-A3C2-4C6F-8D8C-F3657D944361}" srcOrd="3" destOrd="0" presId="urn:microsoft.com/office/officeart/2005/8/layout/radial3"/>
    <dgm:cxn modelId="{1475BE89-E6CD-4543-BFBE-2B2B286186C0}" type="presParOf" srcId="{51044E34-5D62-4BD4-9904-619804D474F9}" destId="{CAF12B09-A72B-47B3-8EE8-7D48F57A2A39}" srcOrd="4" destOrd="0" presId="urn:microsoft.com/office/officeart/2005/8/layout/radial3"/>
    <dgm:cxn modelId="{45B04BF4-B059-4346-B38E-BEC264199DD1}" type="presParOf" srcId="{51044E34-5D62-4BD4-9904-619804D474F9}" destId="{C217C46A-04D1-4474-AA54-A24608597A74}" srcOrd="5" destOrd="0" presId="urn:microsoft.com/office/officeart/2005/8/layout/radial3"/>
    <dgm:cxn modelId="{0C6127CB-BB5A-4A26-89CB-C910BAF8763E}" type="presParOf" srcId="{51044E34-5D62-4BD4-9904-619804D474F9}" destId="{EE048103-37B1-4C12-BF7C-4CEA3B301CD2}" srcOrd="6" destOrd="0" presId="urn:microsoft.com/office/officeart/2005/8/layout/radial3"/>
    <dgm:cxn modelId="{AA123830-05C1-4FD4-A28C-EC7A19B2AC40}" type="presParOf" srcId="{51044E34-5D62-4BD4-9904-619804D474F9}" destId="{12F89B85-BD87-4226-812D-77127A73AC4F}" srcOrd="7" destOrd="0" presId="urn:microsoft.com/office/officeart/2005/8/layout/radial3"/>
    <dgm:cxn modelId="{CE72CCFE-BA7A-4167-8C02-FE06388BDCF4}" type="presParOf" srcId="{51044E34-5D62-4BD4-9904-619804D474F9}" destId="{282600AB-D084-49B8-B955-CA94FD0E17C2}" srcOrd="8" destOrd="0" presId="urn:microsoft.com/office/officeart/2005/8/layout/radial3"/>
    <dgm:cxn modelId="{E47C7CA0-C73D-4B1F-B1BC-F17E9C3824FD}" type="presParOf" srcId="{51044E34-5D62-4BD4-9904-619804D474F9}" destId="{8DB7CDB0-41D6-4F50-892E-14853181E80E}" srcOrd="9" destOrd="0" presId="urn:microsoft.com/office/officeart/2005/8/layout/radial3"/>
    <dgm:cxn modelId="{419E3518-E454-49CA-90CF-AB5EE8355791}" type="presParOf" srcId="{51044E34-5D62-4BD4-9904-619804D474F9}" destId="{61CBD370-A15A-4139-97C1-8C123890FD43}" srcOrd="1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99329B-B64A-4818-88A4-625BD2422A3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653CD9CB-7C26-4BB8-831F-733A8E189C2D}">
      <dgm:prSet phldrT="[Text]"/>
      <dgm:spPr/>
      <dgm:t>
        <a:bodyPr/>
        <a:lstStyle/>
        <a:p>
          <a:r>
            <a:rPr lang="en-US" dirty="0" smtClean="0"/>
            <a:t>We learnt that Sully was a Tiger </a:t>
          </a:r>
          <a:r>
            <a:rPr lang="en-US" dirty="0" smtClean="0"/>
            <a:t>Salamander.</a:t>
          </a:r>
          <a:endParaRPr lang="en-US" dirty="0"/>
        </a:p>
      </dgm:t>
    </dgm:pt>
    <dgm:pt modelId="{F56567A0-E6C6-4C6F-964A-74602F45D42F}" type="parTrans" cxnId="{BB595B8A-E2DD-4D0B-87DD-ECBD93A41B70}">
      <dgm:prSet/>
      <dgm:spPr/>
      <dgm:t>
        <a:bodyPr/>
        <a:lstStyle/>
        <a:p>
          <a:endParaRPr lang="en-US"/>
        </a:p>
      </dgm:t>
    </dgm:pt>
    <dgm:pt modelId="{8C01A7AE-F015-4921-9C0B-7AA101984F0B}" type="sibTrans" cxnId="{BB595B8A-E2DD-4D0B-87DD-ECBD93A41B70}">
      <dgm:prSet/>
      <dgm:spPr/>
      <dgm:t>
        <a:bodyPr/>
        <a:lstStyle/>
        <a:p>
          <a:endParaRPr lang="en-US"/>
        </a:p>
      </dgm:t>
    </dgm:pt>
    <dgm:pt modelId="{9BEFBA4F-B8EE-4676-8463-732EC234E142}">
      <dgm:prSet phldrT="[Text]"/>
      <dgm:spPr/>
      <dgm:t>
        <a:bodyPr/>
        <a:lstStyle/>
        <a:p>
          <a:r>
            <a:rPr lang="en-US" dirty="0" smtClean="0"/>
            <a:t>What </a:t>
          </a:r>
          <a:r>
            <a:rPr lang="en-US" dirty="0" smtClean="0"/>
            <a:t>We </a:t>
          </a:r>
          <a:r>
            <a:rPr lang="en-US" dirty="0" smtClean="0"/>
            <a:t>Learned About Salamanders </a:t>
          </a:r>
          <a:endParaRPr lang="en-US" dirty="0"/>
        </a:p>
      </dgm:t>
    </dgm:pt>
    <dgm:pt modelId="{DCA1E027-4012-4BCB-83B4-FB4C7C08EA21}" type="sibTrans" cxnId="{8839F7D1-7832-4747-8A4D-2A9552953128}">
      <dgm:prSet/>
      <dgm:spPr/>
      <dgm:t>
        <a:bodyPr/>
        <a:lstStyle/>
        <a:p>
          <a:endParaRPr lang="en-US"/>
        </a:p>
      </dgm:t>
    </dgm:pt>
    <dgm:pt modelId="{96630529-DFBF-4330-91EE-4781EAD9519F}" type="parTrans" cxnId="{8839F7D1-7832-4747-8A4D-2A9552953128}">
      <dgm:prSet/>
      <dgm:spPr/>
      <dgm:t>
        <a:bodyPr/>
        <a:lstStyle/>
        <a:p>
          <a:endParaRPr lang="en-US"/>
        </a:p>
      </dgm:t>
    </dgm:pt>
    <dgm:pt modelId="{C14AEEB2-A467-43E2-928C-BC46F513B8E1}">
      <dgm:prSet phldrT="[Text]"/>
      <dgm:spPr/>
      <dgm:t>
        <a:bodyPr/>
        <a:lstStyle/>
        <a:p>
          <a:r>
            <a:rPr lang="en-US" dirty="0" smtClean="0"/>
            <a:t>We learned that the owners found him in their basement. They made him a home and now he is their pet.</a:t>
          </a:r>
          <a:endParaRPr lang="en-US" dirty="0"/>
        </a:p>
      </dgm:t>
    </dgm:pt>
    <dgm:pt modelId="{8D843838-4E7C-471A-B7DA-AFA473196475}" type="sibTrans" cxnId="{E58896CF-8EEE-490B-BC4D-11ED22C80E20}">
      <dgm:prSet/>
      <dgm:spPr/>
      <dgm:t>
        <a:bodyPr/>
        <a:lstStyle/>
        <a:p>
          <a:endParaRPr lang="en-US"/>
        </a:p>
      </dgm:t>
    </dgm:pt>
    <dgm:pt modelId="{B2B325D6-8906-45CD-83A0-B8C422276E0C}" type="parTrans" cxnId="{E58896CF-8EEE-490B-BC4D-11ED22C80E20}">
      <dgm:prSet/>
      <dgm:spPr/>
      <dgm:t>
        <a:bodyPr/>
        <a:lstStyle/>
        <a:p>
          <a:endParaRPr lang="en-US"/>
        </a:p>
      </dgm:t>
    </dgm:pt>
    <dgm:pt modelId="{0FFBA671-3A1B-4403-8D7E-B0A3B31005D7}">
      <dgm:prSet/>
      <dgm:spPr/>
      <dgm:t>
        <a:bodyPr/>
        <a:lstStyle/>
        <a:p>
          <a:r>
            <a:rPr lang="en-US" dirty="0" smtClean="0"/>
            <a:t>Salamanders cannot get dry or they get dehydrated. </a:t>
          </a:r>
          <a:endParaRPr lang="en-US" dirty="0"/>
        </a:p>
      </dgm:t>
    </dgm:pt>
    <dgm:pt modelId="{241531F7-8043-4568-A9D6-4AFFFC3844CF}" type="parTrans" cxnId="{47C9E953-3418-4023-8023-C461BCDDC76A}">
      <dgm:prSet/>
      <dgm:spPr/>
      <dgm:t>
        <a:bodyPr/>
        <a:lstStyle/>
        <a:p>
          <a:endParaRPr lang="en-US"/>
        </a:p>
      </dgm:t>
    </dgm:pt>
    <dgm:pt modelId="{C49A99ED-9353-4587-82B2-C526EED0ABA5}" type="sibTrans" cxnId="{47C9E953-3418-4023-8023-C461BCDDC76A}">
      <dgm:prSet/>
      <dgm:spPr/>
      <dgm:t>
        <a:bodyPr/>
        <a:lstStyle/>
        <a:p>
          <a:endParaRPr lang="en-US"/>
        </a:p>
      </dgm:t>
    </dgm:pt>
    <dgm:pt modelId="{DE9755F9-C097-492A-ADF3-335DEBCB935B}">
      <dgm:prSet/>
      <dgm:spPr/>
      <dgm:t>
        <a:bodyPr/>
        <a:lstStyle/>
        <a:p>
          <a:r>
            <a:rPr lang="en-US" dirty="0" smtClean="0"/>
            <a:t>They like to eat at night.</a:t>
          </a:r>
        </a:p>
        <a:p>
          <a:r>
            <a:rPr lang="en-US" dirty="0" smtClean="0"/>
            <a:t>They eat insects, frogs and worms. Sully ate turtle food and worms.</a:t>
          </a:r>
          <a:endParaRPr lang="en-US" dirty="0"/>
        </a:p>
      </dgm:t>
    </dgm:pt>
    <dgm:pt modelId="{A5762F66-EC91-4CC3-80DC-0A0B554967AD}" type="parTrans" cxnId="{69A99AF4-484D-4D9A-AB85-9C52A1B71A96}">
      <dgm:prSet/>
      <dgm:spPr/>
      <dgm:t>
        <a:bodyPr/>
        <a:lstStyle/>
        <a:p>
          <a:endParaRPr lang="en-US"/>
        </a:p>
      </dgm:t>
    </dgm:pt>
    <dgm:pt modelId="{05126A6E-DA03-459F-8E0E-634CF7D6EAAE}" type="sibTrans" cxnId="{69A99AF4-484D-4D9A-AB85-9C52A1B71A96}">
      <dgm:prSet/>
      <dgm:spPr/>
      <dgm:t>
        <a:bodyPr/>
        <a:lstStyle/>
        <a:p>
          <a:endParaRPr lang="en-US"/>
        </a:p>
      </dgm:t>
    </dgm:pt>
    <dgm:pt modelId="{04613024-F64C-4FF6-83D4-74214251E80B}">
      <dgm:prSet/>
      <dgm:spPr/>
      <dgm:t>
        <a:bodyPr/>
        <a:lstStyle/>
        <a:p>
          <a:r>
            <a:rPr lang="en-US" dirty="0" smtClean="0"/>
            <a:t>When they are in the wild they can live 12 to 16 years. </a:t>
          </a:r>
          <a:endParaRPr lang="en-US" dirty="0"/>
        </a:p>
      </dgm:t>
    </dgm:pt>
    <dgm:pt modelId="{03828242-96A7-4989-8C8E-485529EA6455}" type="parTrans" cxnId="{9BA5DD6A-8BB1-4D59-8DFE-4C9C237EA8FA}">
      <dgm:prSet/>
      <dgm:spPr/>
      <dgm:t>
        <a:bodyPr/>
        <a:lstStyle/>
        <a:p>
          <a:endParaRPr lang="en-US"/>
        </a:p>
      </dgm:t>
    </dgm:pt>
    <dgm:pt modelId="{9E07E516-A4F5-4AA5-B3F8-ED85B8C2C986}" type="sibTrans" cxnId="{9BA5DD6A-8BB1-4D59-8DFE-4C9C237EA8FA}">
      <dgm:prSet/>
      <dgm:spPr/>
      <dgm:t>
        <a:bodyPr/>
        <a:lstStyle/>
        <a:p>
          <a:endParaRPr lang="en-US"/>
        </a:p>
      </dgm:t>
    </dgm:pt>
    <dgm:pt modelId="{7761F328-6127-418F-AAFB-6BF934E1A7DB}">
      <dgm:prSet/>
      <dgm:spPr/>
      <dgm:t>
        <a:bodyPr/>
        <a:lstStyle/>
        <a:p>
          <a:r>
            <a:rPr lang="en-US" dirty="0" smtClean="0"/>
            <a:t>They grow </a:t>
          </a:r>
          <a:r>
            <a:rPr lang="en-US" dirty="0" smtClean="0"/>
            <a:t>18 cm </a:t>
          </a:r>
          <a:r>
            <a:rPr lang="en-US" dirty="0" smtClean="0"/>
            <a:t>to </a:t>
          </a:r>
          <a:r>
            <a:rPr lang="en-US" dirty="0" smtClean="0"/>
            <a:t>35 cm</a:t>
          </a:r>
          <a:r>
            <a:rPr lang="en-US" dirty="0" smtClean="0"/>
            <a:t>.  Sully was approximately </a:t>
          </a:r>
          <a:r>
            <a:rPr lang="en-US" dirty="0" smtClean="0"/>
            <a:t>22 cm</a:t>
          </a:r>
          <a:r>
            <a:rPr lang="en-US" dirty="0" smtClean="0"/>
            <a:t>. </a:t>
          </a:r>
          <a:endParaRPr lang="en-US" dirty="0"/>
        </a:p>
      </dgm:t>
    </dgm:pt>
    <dgm:pt modelId="{AB2F1CF4-62A8-4528-A3E2-A77A0B97B2F3}" type="sibTrans" cxnId="{5B8CA6E1-93D5-42D4-BCC3-EA06A56820B5}">
      <dgm:prSet/>
      <dgm:spPr/>
      <dgm:t>
        <a:bodyPr/>
        <a:lstStyle/>
        <a:p>
          <a:endParaRPr lang="en-US"/>
        </a:p>
      </dgm:t>
    </dgm:pt>
    <dgm:pt modelId="{23A5C292-39DB-4463-A2E7-6A9ECAD06F9E}" type="parTrans" cxnId="{5B8CA6E1-93D5-42D4-BCC3-EA06A56820B5}">
      <dgm:prSet/>
      <dgm:spPr/>
      <dgm:t>
        <a:bodyPr/>
        <a:lstStyle/>
        <a:p>
          <a:endParaRPr lang="en-US"/>
        </a:p>
      </dgm:t>
    </dgm:pt>
    <dgm:pt modelId="{BEF28558-B316-4D1D-B5E2-C57BD54E63AA}" type="pres">
      <dgm:prSet presAssocID="{E399329B-B64A-4818-88A4-625BD2422A35}" presName="cycle" presStyleCnt="0">
        <dgm:presLayoutVars>
          <dgm:chMax val="1"/>
          <dgm:dir/>
          <dgm:animLvl val="ctr"/>
          <dgm:resizeHandles val="exact"/>
        </dgm:presLayoutVars>
      </dgm:prSet>
      <dgm:spPr/>
      <dgm:t>
        <a:bodyPr/>
        <a:lstStyle/>
        <a:p>
          <a:endParaRPr lang="en-US"/>
        </a:p>
      </dgm:t>
    </dgm:pt>
    <dgm:pt modelId="{878E8CC3-9CF9-4F05-9D3C-636E05425E93}" type="pres">
      <dgm:prSet presAssocID="{9BEFBA4F-B8EE-4676-8463-732EC234E142}" presName="centerShape" presStyleLbl="node0" presStyleIdx="0" presStyleCnt="1" custScaleX="207260" custScaleY="171639" custLinFactNeighborX="582" custLinFactNeighborY="582"/>
      <dgm:spPr/>
      <dgm:t>
        <a:bodyPr/>
        <a:lstStyle/>
        <a:p>
          <a:endParaRPr lang="en-US"/>
        </a:p>
      </dgm:t>
    </dgm:pt>
    <dgm:pt modelId="{D8145CA8-D67D-44C9-84D6-2BEAC4B182EF}" type="pres">
      <dgm:prSet presAssocID="{F56567A0-E6C6-4C6F-964A-74602F45D42F}" presName="Name9" presStyleLbl="parChTrans1D2" presStyleIdx="0" presStyleCnt="6"/>
      <dgm:spPr/>
      <dgm:t>
        <a:bodyPr/>
        <a:lstStyle/>
        <a:p>
          <a:endParaRPr lang="en-US"/>
        </a:p>
      </dgm:t>
    </dgm:pt>
    <dgm:pt modelId="{894251CC-B59A-4628-8B98-E7537F02DC1B}" type="pres">
      <dgm:prSet presAssocID="{F56567A0-E6C6-4C6F-964A-74602F45D42F}" presName="connTx" presStyleLbl="parChTrans1D2" presStyleIdx="0" presStyleCnt="6"/>
      <dgm:spPr/>
      <dgm:t>
        <a:bodyPr/>
        <a:lstStyle/>
        <a:p>
          <a:endParaRPr lang="en-US"/>
        </a:p>
      </dgm:t>
    </dgm:pt>
    <dgm:pt modelId="{8EC8FF73-8223-4D7D-BA1C-BD95019B6815}" type="pres">
      <dgm:prSet presAssocID="{653CD9CB-7C26-4BB8-831F-733A8E189C2D}" presName="node" presStyleLbl="node1" presStyleIdx="0" presStyleCnt="6">
        <dgm:presLayoutVars>
          <dgm:bulletEnabled val="1"/>
        </dgm:presLayoutVars>
      </dgm:prSet>
      <dgm:spPr/>
      <dgm:t>
        <a:bodyPr/>
        <a:lstStyle/>
        <a:p>
          <a:endParaRPr lang="en-US"/>
        </a:p>
      </dgm:t>
    </dgm:pt>
    <dgm:pt modelId="{BC97AD1F-F273-4DC6-A8AC-40A9491D5ECA}" type="pres">
      <dgm:prSet presAssocID="{B2B325D6-8906-45CD-83A0-B8C422276E0C}" presName="Name9" presStyleLbl="parChTrans1D2" presStyleIdx="1" presStyleCnt="6"/>
      <dgm:spPr/>
      <dgm:t>
        <a:bodyPr/>
        <a:lstStyle/>
        <a:p>
          <a:endParaRPr lang="en-US"/>
        </a:p>
      </dgm:t>
    </dgm:pt>
    <dgm:pt modelId="{1F5784BB-A092-4B47-B176-BDED69AE16F1}" type="pres">
      <dgm:prSet presAssocID="{B2B325D6-8906-45CD-83A0-B8C422276E0C}" presName="connTx" presStyleLbl="parChTrans1D2" presStyleIdx="1" presStyleCnt="6"/>
      <dgm:spPr/>
      <dgm:t>
        <a:bodyPr/>
        <a:lstStyle/>
        <a:p>
          <a:endParaRPr lang="en-US"/>
        </a:p>
      </dgm:t>
    </dgm:pt>
    <dgm:pt modelId="{8CFCD68E-3CB6-44AA-976A-ED8C26EFD59C}" type="pres">
      <dgm:prSet presAssocID="{C14AEEB2-A467-43E2-928C-BC46F513B8E1}" presName="node" presStyleLbl="node1" presStyleIdx="1" presStyleCnt="6">
        <dgm:presLayoutVars>
          <dgm:bulletEnabled val="1"/>
        </dgm:presLayoutVars>
      </dgm:prSet>
      <dgm:spPr/>
      <dgm:t>
        <a:bodyPr/>
        <a:lstStyle/>
        <a:p>
          <a:endParaRPr lang="en-US"/>
        </a:p>
      </dgm:t>
    </dgm:pt>
    <dgm:pt modelId="{1EEC84F5-3BB9-4401-A5BF-4D37B6CC6A0A}" type="pres">
      <dgm:prSet presAssocID="{241531F7-8043-4568-A9D6-4AFFFC3844CF}" presName="Name9" presStyleLbl="parChTrans1D2" presStyleIdx="2" presStyleCnt="6"/>
      <dgm:spPr/>
      <dgm:t>
        <a:bodyPr/>
        <a:lstStyle/>
        <a:p>
          <a:endParaRPr lang="en-US"/>
        </a:p>
      </dgm:t>
    </dgm:pt>
    <dgm:pt modelId="{5EF6E1FE-D2D0-4946-9711-1FC36733E7F4}" type="pres">
      <dgm:prSet presAssocID="{241531F7-8043-4568-A9D6-4AFFFC3844CF}" presName="connTx" presStyleLbl="parChTrans1D2" presStyleIdx="2" presStyleCnt="6"/>
      <dgm:spPr/>
      <dgm:t>
        <a:bodyPr/>
        <a:lstStyle/>
        <a:p>
          <a:endParaRPr lang="en-US"/>
        </a:p>
      </dgm:t>
    </dgm:pt>
    <dgm:pt modelId="{C105A289-0003-4023-B956-565EEB2D03F8}" type="pres">
      <dgm:prSet presAssocID="{0FFBA671-3A1B-4403-8D7E-B0A3B31005D7}" presName="node" presStyleLbl="node1" presStyleIdx="2" presStyleCnt="6" custRadScaleRad="108319" custRadScaleInc="-356">
        <dgm:presLayoutVars>
          <dgm:bulletEnabled val="1"/>
        </dgm:presLayoutVars>
      </dgm:prSet>
      <dgm:spPr/>
      <dgm:t>
        <a:bodyPr/>
        <a:lstStyle/>
        <a:p>
          <a:endParaRPr lang="en-US"/>
        </a:p>
      </dgm:t>
    </dgm:pt>
    <dgm:pt modelId="{0B1531B4-B683-467B-8542-91458CEF0BCE}" type="pres">
      <dgm:prSet presAssocID="{A5762F66-EC91-4CC3-80DC-0A0B554967AD}" presName="Name9" presStyleLbl="parChTrans1D2" presStyleIdx="3" presStyleCnt="6"/>
      <dgm:spPr/>
      <dgm:t>
        <a:bodyPr/>
        <a:lstStyle/>
        <a:p>
          <a:endParaRPr lang="en-US"/>
        </a:p>
      </dgm:t>
    </dgm:pt>
    <dgm:pt modelId="{3EE90527-18C3-4FBA-BCF2-D44F72EA9F41}" type="pres">
      <dgm:prSet presAssocID="{A5762F66-EC91-4CC3-80DC-0A0B554967AD}" presName="connTx" presStyleLbl="parChTrans1D2" presStyleIdx="3" presStyleCnt="6"/>
      <dgm:spPr/>
      <dgm:t>
        <a:bodyPr/>
        <a:lstStyle/>
        <a:p>
          <a:endParaRPr lang="en-US"/>
        </a:p>
      </dgm:t>
    </dgm:pt>
    <dgm:pt modelId="{14E381B9-4A5C-4507-85C8-8DE525684404}" type="pres">
      <dgm:prSet presAssocID="{DE9755F9-C097-492A-ADF3-335DEBCB935B}" presName="node" presStyleLbl="node1" presStyleIdx="3" presStyleCnt="6">
        <dgm:presLayoutVars>
          <dgm:bulletEnabled val="1"/>
        </dgm:presLayoutVars>
      </dgm:prSet>
      <dgm:spPr/>
      <dgm:t>
        <a:bodyPr/>
        <a:lstStyle/>
        <a:p>
          <a:endParaRPr lang="en-US"/>
        </a:p>
      </dgm:t>
    </dgm:pt>
    <dgm:pt modelId="{E2561292-0715-4B6B-BDDC-F5B7C4B9633C}" type="pres">
      <dgm:prSet presAssocID="{03828242-96A7-4989-8C8E-485529EA6455}" presName="Name9" presStyleLbl="parChTrans1D2" presStyleIdx="4" presStyleCnt="6"/>
      <dgm:spPr/>
      <dgm:t>
        <a:bodyPr/>
        <a:lstStyle/>
        <a:p>
          <a:endParaRPr lang="en-US"/>
        </a:p>
      </dgm:t>
    </dgm:pt>
    <dgm:pt modelId="{5AB2FC03-E8E0-465A-9476-D56F07D45C1A}" type="pres">
      <dgm:prSet presAssocID="{03828242-96A7-4989-8C8E-485529EA6455}" presName="connTx" presStyleLbl="parChTrans1D2" presStyleIdx="4" presStyleCnt="6"/>
      <dgm:spPr/>
      <dgm:t>
        <a:bodyPr/>
        <a:lstStyle/>
        <a:p>
          <a:endParaRPr lang="en-US"/>
        </a:p>
      </dgm:t>
    </dgm:pt>
    <dgm:pt modelId="{7D93A068-982F-4FE7-AB10-85886772ADAC}" type="pres">
      <dgm:prSet presAssocID="{04613024-F64C-4FF6-83D4-74214251E80B}" presName="node" presStyleLbl="node1" presStyleIdx="4" presStyleCnt="6">
        <dgm:presLayoutVars>
          <dgm:bulletEnabled val="1"/>
        </dgm:presLayoutVars>
      </dgm:prSet>
      <dgm:spPr/>
      <dgm:t>
        <a:bodyPr/>
        <a:lstStyle/>
        <a:p>
          <a:endParaRPr lang="en-US"/>
        </a:p>
      </dgm:t>
    </dgm:pt>
    <dgm:pt modelId="{D7D47F65-E260-435A-91F5-5DCDA204F121}" type="pres">
      <dgm:prSet presAssocID="{23A5C292-39DB-4463-A2E7-6A9ECAD06F9E}" presName="Name9" presStyleLbl="parChTrans1D2" presStyleIdx="5" presStyleCnt="6"/>
      <dgm:spPr/>
      <dgm:t>
        <a:bodyPr/>
        <a:lstStyle/>
        <a:p>
          <a:endParaRPr lang="en-US"/>
        </a:p>
      </dgm:t>
    </dgm:pt>
    <dgm:pt modelId="{AE10B6FE-230D-4E79-AAF6-95838DB0FAB6}" type="pres">
      <dgm:prSet presAssocID="{23A5C292-39DB-4463-A2E7-6A9ECAD06F9E}" presName="connTx" presStyleLbl="parChTrans1D2" presStyleIdx="5" presStyleCnt="6"/>
      <dgm:spPr/>
      <dgm:t>
        <a:bodyPr/>
        <a:lstStyle/>
        <a:p>
          <a:endParaRPr lang="en-US"/>
        </a:p>
      </dgm:t>
    </dgm:pt>
    <dgm:pt modelId="{77A8F345-9D34-4685-AF74-A34515F4F41E}" type="pres">
      <dgm:prSet presAssocID="{7761F328-6127-418F-AAFB-6BF934E1A7DB}" presName="node" presStyleLbl="node1" presStyleIdx="5" presStyleCnt="6">
        <dgm:presLayoutVars>
          <dgm:bulletEnabled val="1"/>
        </dgm:presLayoutVars>
      </dgm:prSet>
      <dgm:spPr/>
      <dgm:t>
        <a:bodyPr/>
        <a:lstStyle/>
        <a:p>
          <a:endParaRPr lang="en-US"/>
        </a:p>
      </dgm:t>
    </dgm:pt>
  </dgm:ptLst>
  <dgm:cxnLst>
    <dgm:cxn modelId="{8839F7D1-7832-4747-8A4D-2A9552953128}" srcId="{E399329B-B64A-4818-88A4-625BD2422A35}" destId="{9BEFBA4F-B8EE-4676-8463-732EC234E142}" srcOrd="0" destOrd="0" parTransId="{96630529-DFBF-4330-91EE-4781EAD9519F}" sibTransId="{DCA1E027-4012-4BCB-83B4-FB4C7C08EA21}"/>
    <dgm:cxn modelId="{071AF4FA-760C-4ED4-AC2A-D684FA5CAFD6}" type="presOf" srcId="{B2B325D6-8906-45CD-83A0-B8C422276E0C}" destId="{1F5784BB-A092-4B47-B176-BDED69AE16F1}" srcOrd="1" destOrd="0" presId="urn:microsoft.com/office/officeart/2005/8/layout/radial1"/>
    <dgm:cxn modelId="{22C7C573-5E80-4756-9D6E-72C94582E20A}" type="presOf" srcId="{653CD9CB-7C26-4BB8-831F-733A8E189C2D}" destId="{8EC8FF73-8223-4D7D-BA1C-BD95019B6815}" srcOrd="0" destOrd="0" presId="urn:microsoft.com/office/officeart/2005/8/layout/radial1"/>
    <dgm:cxn modelId="{E03E0FB0-A4FC-415E-BAD8-DB0E26A654ED}" type="presOf" srcId="{23A5C292-39DB-4463-A2E7-6A9ECAD06F9E}" destId="{D7D47F65-E260-435A-91F5-5DCDA204F121}" srcOrd="0" destOrd="0" presId="urn:microsoft.com/office/officeart/2005/8/layout/radial1"/>
    <dgm:cxn modelId="{C1FC71F5-3CA2-401A-A88B-294526DDF91B}" type="presOf" srcId="{23A5C292-39DB-4463-A2E7-6A9ECAD06F9E}" destId="{AE10B6FE-230D-4E79-AAF6-95838DB0FAB6}" srcOrd="1" destOrd="0" presId="urn:microsoft.com/office/officeart/2005/8/layout/radial1"/>
    <dgm:cxn modelId="{0AE76C45-3119-42A9-B916-2DEB78C02FA6}" type="presOf" srcId="{DE9755F9-C097-492A-ADF3-335DEBCB935B}" destId="{14E381B9-4A5C-4507-85C8-8DE525684404}" srcOrd="0" destOrd="0" presId="urn:microsoft.com/office/officeart/2005/8/layout/radial1"/>
    <dgm:cxn modelId="{59ED50E1-FB10-41CC-823B-BAB450AE4695}" type="presOf" srcId="{F56567A0-E6C6-4C6F-964A-74602F45D42F}" destId="{D8145CA8-D67D-44C9-84D6-2BEAC4B182EF}" srcOrd="0" destOrd="0" presId="urn:microsoft.com/office/officeart/2005/8/layout/radial1"/>
    <dgm:cxn modelId="{C54E1D28-8183-418B-A0C0-4F897AF8EB84}" type="presOf" srcId="{B2B325D6-8906-45CD-83A0-B8C422276E0C}" destId="{BC97AD1F-F273-4DC6-A8AC-40A9491D5ECA}" srcOrd="0" destOrd="0" presId="urn:microsoft.com/office/officeart/2005/8/layout/radial1"/>
    <dgm:cxn modelId="{B762C872-3845-47CB-9CAE-4FC2EEAAD4F9}" type="presOf" srcId="{0FFBA671-3A1B-4403-8D7E-B0A3B31005D7}" destId="{C105A289-0003-4023-B956-565EEB2D03F8}" srcOrd="0" destOrd="0" presId="urn:microsoft.com/office/officeart/2005/8/layout/radial1"/>
    <dgm:cxn modelId="{33683F11-639A-4806-B80D-35F412397711}" type="presOf" srcId="{A5762F66-EC91-4CC3-80DC-0A0B554967AD}" destId="{0B1531B4-B683-467B-8542-91458CEF0BCE}" srcOrd="0" destOrd="0" presId="urn:microsoft.com/office/officeart/2005/8/layout/radial1"/>
    <dgm:cxn modelId="{BB3B6D10-AAF5-4F37-9268-2A1FB9FC9840}" type="presOf" srcId="{03828242-96A7-4989-8C8E-485529EA6455}" destId="{5AB2FC03-E8E0-465A-9476-D56F07D45C1A}" srcOrd="1" destOrd="0" presId="urn:microsoft.com/office/officeart/2005/8/layout/radial1"/>
    <dgm:cxn modelId="{FF2B4073-8EBB-441B-AE2B-DAD330E7DBD8}" type="presOf" srcId="{E399329B-B64A-4818-88A4-625BD2422A35}" destId="{BEF28558-B316-4D1D-B5E2-C57BD54E63AA}" srcOrd="0" destOrd="0" presId="urn:microsoft.com/office/officeart/2005/8/layout/radial1"/>
    <dgm:cxn modelId="{3BE81157-5B1B-4D4D-A5D5-27E2E8ABF595}" type="presOf" srcId="{241531F7-8043-4568-A9D6-4AFFFC3844CF}" destId="{5EF6E1FE-D2D0-4946-9711-1FC36733E7F4}" srcOrd="1" destOrd="0" presId="urn:microsoft.com/office/officeart/2005/8/layout/radial1"/>
    <dgm:cxn modelId="{6417F5F9-58A7-4063-9DA5-9D5BFDEA7A18}" type="presOf" srcId="{C14AEEB2-A467-43E2-928C-BC46F513B8E1}" destId="{8CFCD68E-3CB6-44AA-976A-ED8C26EFD59C}" srcOrd="0" destOrd="0" presId="urn:microsoft.com/office/officeart/2005/8/layout/radial1"/>
    <dgm:cxn modelId="{BB595B8A-E2DD-4D0B-87DD-ECBD93A41B70}" srcId="{9BEFBA4F-B8EE-4676-8463-732EC234E142}" destId="{653CD9CB-7C26-4BB8-831F-733A8E189C2D}" srcOrd="0" destOrd="0" parTransId="{F56567A0-E6C6-4C6F-964A-74602F45D42F}" sibTransId="{8C01A7AE-F015-4921-9C0B-7AA101984F0B}"/>
    <dgm:cxn modelId="{E58896CF-8EEE-490B-BC4D-11ED22C80E20}" srcId="{9BEFBA4F-B8EE-4676-8463-732EC234E142}" destId="{C14AEEB2-A467-43E2-928C-BC46F513B8E1}" srcOrd="1" destOrd="0" parTransId="{B2B325D6-8906-45CD-83A0-B8C422276E0C}" sibTransId="{8D843838-4E7C-471A-B7DA-AFA473196475}"/>
    <dgm:cxn modelId="{69A99AF4-484D-4D9A-AB85-9C52A1B71A96}" srcId="{9BEFBA4F-B8EE-4676-8463-732EC234E142}" destId="{DE9755F9-C097-492A-ADF3-335DEBCB935B}" srcOrd="3" destOrd="0" parTransId="{A5762F66-EC91-4CC3-80DC-0A0B554967AD}" sibTransId="{05126A6E-DA03-459F-8E0E-634CF7D6EAAE}"/>
    <dgm:cxn modelId="{4BFB4EBA-94FF-4FBB-B581-7D4373971CAB}" type="presOf" srcId="{F56567A0-E6C6-4C6F-964A-74602F45D42F}" destId="{894251CC-B59A-4628-8B98-E7537F02DC1B}" srcOrd="1" destOrd="0" presId="urn:microsoft.com/office/officeart/2005/8/layout/radial1"/>
    <dgm:cxn modelId="{6F98B004-76F4-4A97-BACE-02A3CBD6B7E6}" type="presOf" srcId="{7761F328-6127-418F-AAFB-6BF934E1A7DB}" destId="{77A8F345-9D34-4685-AF74-A34515F4F41E}" srcOrd="0" destOrd="0" presId="urn:microsoft.com/office/officeart/2005/8/layout/radial1"/>
    <dgm:cxn modelId="{36110FCA-9A11-44D8-826C-0C2B76B18DEA}" type="presOf" srcId="{A5762F66-EC91-4CC3-80DC-0A0B554967AD}" destId="{3EE90527-18C3-4FBA-BCF2-D44F72EA9F41}" srcOrd="1" destOrd="0" presId="urn:microsoft.com/office/officeart/2005/8/layout/radial1"/>
    <dgm:cxn modelId="{47C9E953-3418-4023-8023-C461BCDDC76A}" srcId="{9BEFBA4F-B8EE-4676-8463-732EC234E142}" destId="{0FFBA671-3A1B-4403-8D7E-B0A3B31005D7}" srcOrd="2" destOrd="0" parTransId="{241531F7-8043-4568-A9D6-4AFFFC3844CF}" sibTransId="{C49A99ED-9353-4587-82B2-C526EED0ABA5}"/>
    <dgm:cxn modelId="{6C0B1E88-DC87-46D4-BA41-5BF42F204CC9}" type="presOf" srcId="{04613024-F64C-4FF6-83D4-74214251E80B}" destId="{7D93A068-982F-4FE7-AB10-85886772ADAC}" srcOrd="0" destOrd="0" presId="urn:microsoft.com/office/officeart/2005/8/layout/radial1"/>
    <dgm:cxn modelId="{219E2D47-538E-43FF-B625-554D1C4DEDE1}" type="presOf" srcId="{9BEFBA4F-B8EE-4676-8463-732EC234E142}" destId="{878E8CC3-9CF9-4F05-9D3C-636E05425E93}" srcOrd="0" destOrd="0" presId="urn:microsoft.com/office/officeart/2005/8/layout/radial1"/>
    <dgm:cxn modelId="{3E6B095D-167D-4771-8CBB-A5524C585365}" type="presOf" srcId="{241531F7-8043-4568-A9D6-4AFFFC3844CF}" destId="{1EEC84F5-3BB9-4401-A5BF-4D37B6CC6A0A}" srcOrd="0" destOrd="0" presId="urn:microsoft.com/office/officeart/2005/8/layout/radial1"/>
    <dgm:cxn modelId="{9BA5DD6A-8BB1-4D59-8DFE-4C9C237EA8FA}" srcId="{9BEFBA4F-B8EE-4676-8463-732EC234E142}" destId="{04613024-F64C-4FF6-83D4-74214251E80B}" srcOrd="4" destOrd="0" parTransId="{03828242-96A7-4989-8C8E-485529EA6455}" sibTransId="{9E07E516-A4F5-4AA5-B3F8-ED85B8C2C986}"/>
    <dgm:cxn modelId="{F358BA4D-47A0-4EC1-8D53-A38890C96DCB}" type="presOf" srcId="{03828242-96A7-4989-8C8E-485529EA6455}" destId="{E2561292-0715-4B6B-BDDC-F5B7C4B9633C}" srcOrd="0" destOrd="0" presId="urn:microsoft.com/office/officeart/2005/8/layout/radial1"/>
    <dgm:cxn modelId="{5B8CA6E1-93D5-42D4-BCC3-EA06A56820B5}" srcId="{9BEFBA4F-B8EE-4676-8463-732EC234E142}" destId="{7761F328-6127-418F-AAFB-6BF934E1A7DB}" srcOrd="5" destOrd="0" parTransId="{23A5C292-39DB-4463-A2E7-6A9ECAD06F9E}" sibTransId="{AB2F1CF4-62A8-4528-A3E2-A77A0B97B2F3}"/>
    <dgm:cxn modelId="{57C10E3F-937E-4EF1-9612-4994F5E5A525}" type="presParOf" srcId="{BEF28558-B316-4D1D-B5E2-C57BD54E63AA}" destId="{878E8CC3-9CF9-4F05-9D3C-636E05425E93}" srcOrd="0" destOrd="0" presId="urn:microsoft.com/office/officeart/2005/8/layout/radial1"/>
    <dgm:cxn modelId="{77716864-1035-4B7C-9F2F-AE166B94F3BB}" type="presParOf" srcId="{BEF28558-B316-4D1D-B5E2-C57BD54E63AA}" destId="{D8145CA8-D67D-44C9-84D6-2BEAC4B182EF}" srcOrd="1" destOrd="0" presId="urn:microsoft.com/office/officeart/2005/8/layout/radial1"/>
    <dgm:cxn modelId="{F36B57B9-952A-466D-879F-0F2286FAD8EA}" type="presParOf" srcId="{D8145CA8-D67D-44C9-84D6-2BEAC4B182EF}" destId="{894251CC-B59A-4628-8B98-E7537F02DC1B}" srcOrd="0" destOrd="0" presId="urn:microsoft.com/office/officeart/2005/8/layout/radial1"/>
    <dgm:cxn modelId="{96F03625-AAAE-4D0B-BBB8-BFD583EFDFFF}" type="presParOf" srcId="{BEF28558-B316-4D1D-B5E2-C57BD54E63AA}" destId="{8EC8FF73-8223-4D7D-BA1C-BD95019B6815}" srcOrd="2" destOrd="0" presId="urn:microsoft.com/office/officeart/2005/8/layout/radial1"/>
    <dgm:cxn modelId="{341E5803-45AC-455A-8D3C-31150A2526FD}" type="presParOf" srcId="{BEF28558-B316-4D1D-B5E2-C57BD54E63AA}" destId="{BC97AD1F-F273-4DC6-A8AC-40A9491D5ECA}" srcOrd="3" destOrd="0" presId="urn:microsoft.com/office/officeart/2005/8/layout/radial1"/>
    <dgm:cxn modelId="{F07BB72D-0235-40C1-91C6-5D59162D9B5F}" type="presParOf" srcId="{BC97AD1F-F273-4DC6-A8AC-40A9491D5ECA}" destId="{1F5784BB-A092-4B47-B176-BDED69AE16F1}" srcOrd="0" destOrd="0" presId="urn:microsoft.com/office/officeart/2005/8/layout/radial1"/>
    <dgm:cxn modelId="{D18621E4-D6B9-4BB3-9DB2-3FE218208F84}" type="presParOf" srcId="{BEF28558-B316-4D1D-B5E2-C57BD54E63AA}" destId="{8CFCD68E-3CB6-44AA-976A-ED8C26EFD59C}" srcOrd="4" destOrd="0" presId="urn:microsoft.com/office/officeart/2005/8/layout/radial1"/>
    <dgm:cxn modelId="{41E82092-6622-4924-B73D-C81D01F200CB}" type="presParOf" srcId="{BEF28558-B316-4D1D-B5E2-C57BD54E63AA}" destId="{1EEC84F5-3BB9-4401-A5BF-4D37B6CC6A0A}" srcOrd="5" destOrd="0" presId="urn:microsoft.com/office/officeart/2005/8/layout/radial1"/>
    <dgm:cxn modelId="{59AD1B02-D002-462F-8FD1-E466289A81A0}" type="presParOf" srcId="{1EEC84F5-3BB9-4401-A5BF-4D37B6CC6A0A}" destId="{5EF6E1FE-D2D0-4946-9711-1FC36733E7F4}" srcOrd="0" destOrd="0" presId="urn:microsoft.com/office/officeart/2005/8/layout/radial1"/>
    <dgm:cxn modelId="{C5422ABF-4495-4103-9EA2-26942E8B03F9}" type="presParOf" srcId="{BEF28558-B316-4D1D-B5E2-C57BD54E63AA}" destId="{C105A289-0003-4023-B956-565EEB2D03F8}" srcOrd="6" destOrd="0" presId="urn:microsoft.com/office/officeart/2005/8/layout/radial1"/>
    <dgm:cxn modelId="{92558ABF-1CA6-4367-9913-DDB28833087F}" type="presParOf" srcId="{BEF28558-B316-4D1D-B5E2-C57BD54E63AA}" destId="{0B1531B4-B683-467B-8542-91458CEF0BCE}" srcOrd="7" destOrd="0" presId="urn:microsoft.com/office/officeart/2005/8/layout/radial1"/>
    <dgm:cxn modelId="{F4F31A82-6885-4D8A-AEFB-BBF43239AE53}" type="presParOf" srcId="{0B1531B4-B683-467B-8542-91458CEF0BCE}" destId="{3EE90527-18C3-4FBA-BCF2-D44F72EA9F41}" srcOrd="0" destOrd="0" presId="urn:microsoft.com/office/officeart/2005/8/layout/radial1"/>
    <dgm:cxn modelId="{BC043068-1231-483C-B93B-59E0DA42C3F8}" type="presParOf" srcId="{BEF28558-B316-4D1D-B5E2-C57BD54E63AA}" destId="{14E381B9-4A5C-4507-85C8-8DE525684404}" srcOrd="8" destOrd="0" presId="urn:microsoft.com/office/officeart/2005/8/layout/radial1"/>
    <dgm:cxn modelId="{BE52A4DD-AAEC-42C7-8AC4-7A96FECC386A}" type="presParOf" srcId="{BEF28558-B316-4D1D-B5E2-C57BD54E63AA}" destId="{E2561292-0715-4B6B-BDDC-F5B7C4B9633C}" srcOrd="9" destOrd="0" presId="urn:microsoft.com/office/officeart/2005/8/layout/radial1"/>
    <dgm:cxn modelId="{59229F79-93E4-4F5A-81AF-6018C916538F}" type="presParOf" srcId="{E2561292-0715-4B6B-BDDC-F5B7C4B9633C}" destId="{5AB2FC03-E8E0-465A-9476-D56F07D45C1A}" srcOrd="0" destOrd="0" presId="urn:microsoft.com/office/officeart/2005/8/layout/radial1"/>
    <dgm:cxn modelId="{36FF7E97-755B-4C50-B8C2-49C5D481D7CD}" type="presParOf" srcId="{BEF28558-B316-4D1D-B5E2-C57BD54E63AA}" destId="{7D93A068-982F-4FE7-AB10-85886772ADAC}" srcOrd="10" destOrd="0" presId="urn:microsoft.com/office/officeart/2005/8/layout/radial1"/>
    <dgm:cxn modelId="{7A002873-3F40-4B0F-862A-3E099817AF9E}" type="presParOf" srcId="{BEF28558-B316-4D1D-B5E2-C57BD54E63AA}" destId="{D7D47F65-E260-435A-91F5-5DCDA204F121}" srcOrd="11" destOrd="0" presId="urn:microsoft.com/office/officeart/2005/8/layout/radial1"/>
    <dgm:cxn modelId="{E2292F38-0A40-41CC-A74A-8B583AD18955}" type="presParOf" srcId="{D7D47F65-E260-435A-91F5-5DCDA204F121}" destId="{AE10B6FE-230D-4E79-AAF6-95838DB0FAB6}" srcOrd="0" destOrd="0" presId="urn:microsoft.com/office/officeart/2005/8/layout/radial1"/>
    <dgm:cxn modelId="{998B1299-4E10-4158-A60E-2AB5293C052C}" type="presParOf" srcId="{BEF28558-B316-4D1D-B5E2-C57BD54E63AA}" destId="{77A8F345-9D34-4685-AF74-A34515F4F41E}"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92A048-529B-4AFD-80B7-95E9D68C235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9034C650-342F-499D-9549-FDF821F21BF7}">
      <dgm:prSet phldrT="[Text]"/>
      <dgm:spPr/>
      <dgm:t>
        <a:bodyPr/>
        <a:lstStyle/>
        <a:p>
          <a:r>
            <a:rPr lang="en-US" dirty="0" smtClean="0"/>
            <a:t>Bat Girl and Budgies</a:t>
          </a:r>
          <a:endParaRPr lang="en-US" dirty="0"/>
        </a:p>
      </dgm:t>
    </dgm:pt>
    <dgm:pt modelId="{8F1A357B-34BB-4422-A052-355CC2C9B25A}" type="parTrans" cxnId="{385140F6-3419-44A8-9451-392281CE80C1}">
      <dgm:prSet/>
      <dgm:spPr/>
      <dgm:t>
        <a:bodyPr/>
        <a:lstStyle/>
        <a:p>
          <a:endParaRPr lang="en-US"/>
        </a:p>
      </dgm:t>
    </dgm:pt>
    <dgm:pt modelId="{B80B1D5A-797F-4968-A035-8B77B20FB0D4}" type="sibTrans" cxnId="{385140F6-3419-44A8-9451-392281CE80C1}">
      <dgm:prSet/>
      <dgm:spPr/>
      <dgm:t>
        <a:bodyPr/>
        <a:lstStyle/>
        <a:p>
          <a:endParaRPr lang="en-US"/>
        </a:p>
      </dgm:t>
    </dgm:pt>
    <dgm:pt modelId="{46AB03F3-9C66-452F-A927-6F3E22EA21D2}">
      <dgm:prSet phldrT="[Text]"/>
      <dgm:spPr/>
      <dgm:t>
        <a:bodyPr/>
        <a:lstStyle/>
        <a:p>
          <a:r>
            <a:rPr lang="en-US" dirty="0" smtClean="0"/>
            <a:t>They eat seeds, and often crack them and make a big mess!</a:t>
          </a:r>
          <a:endParaRPr lang="en-US" dirty="0"/>
        </a:p>
      </dgm:t>
    </dgm:pt>
    <dgm:pt modelId="{8CADE24D-C0C6-4561-B69A-9A1D60DBF949}" type="parTrans" cxnId="{79D0B25E-B664-40C2-A41C-D8441CBEADA5}">
      <dgm:prSet/>
      <dgm:spPr/>
      <dgm:t>
        <a:bodyPr/>
        <a:lstStyle/>
        <a:p>
          <a:endParaRPr lang="en-US"/>
        </a:p>
      </dgm:t>
    </dgm:pt>
    <dgm:pt modelId="{8D90C8B3-DCC0-4D4E-80C7-3246F1B60760}" type="sibTrans" cxnId="{79D0B25E-B664-40C2-A41C-D8441CBEADA5}">
      <dgm:prSet/>
      <dgm:spPr/>
      <dgm:t>
        <a:bodyPr/>
        <a:lstStyle/>
        <a:p>
          <a:endParaRPr lang="en-US"/>
        </a:p>
      </dgm:t>
    </dgm:pt>
    <dgm:pt modelId="{C24F1E94-3D1A-4FD7-A979-262925F3F82F}">
      <dgm:prSet phldrT="[Text]"/>
      <dgm:spPr/>
      <dgm:t>
        <a:bodyPr/>
        <a:lstStyle/>
        <a:p>
          <a:r>
            <a:rPr lang="en-US" dirty="0" smtClean="0"/>
            <a:t>Budgies grind their beaks when they’re happy or relaxed similar to cats when they purr.</a:t>
          </a:r>
          <a:endParaRPr lang="en-US" dirty="0"/>
        </a:p>
      </dgm:t>
    </dgm:pt>
    <dgm:pt modelId="{32299AF7-3084-4FA9-9DBC-9040A89BD728}" type="parTrans" cxnId="{41627798-180C-4EEB-B40D-4CA0C6946A08}">
      <dgm:prSet/>
      <dgm:spPr/>
      <dgm:t>
        <a:bodyPr/>
        <a:lstStyle/>
        <a:p>
          <a:endParaRPr lang="en-US"/>
        </a:p>
      </dgm:t>
    </dgm:pt>
    <dgm:pt modelId="{1354BD0F-9A84-4478-B054-3D9C516B8840}" type="sibTrans" cxnId="{41627798-180C-4EEB-B40D-4CA0C6946A08}">
      <dgm:prSet/>
      <dgm:spPr/>
      <dgm:t>
        <a:bodyPr/>
        <a:lstStyle/>
        <a:p>
          <a:endParaRPr lang="en-US"/>
        </a:p>
      </dgm:t>
    </dgm:pt>
    <dgm:pt modelId="{882CE6DF-318A-4536-B99C-BAD7E2E99E63}">
      <dgm:prSet phldrT="[Text]"/>
      <dgm:spPr/>
      <dgm:t>
        <a:bodyPr/>
        <a:lstStyle/>
        <a:p>
          <a:r>
            <a:rPr lang="en-US" dirty="0" smtClean="0"/>
            <a:t>They can learn to “talk” or repeat phrases.  They can even learn to count up to three! Bat girl liked to sing.</a:t>
          </a:r>
          <a:endParaRPr lang="en-US" dirty="0"/>
        </a:p>
      </dgm:t>
    </dgm:pt>
    <dgm:pt modelId="{5FA37EF5-E952-4210-AA9D-F0F282F8BA60}" type="parTrans" cxnId="{B4AC7602-2A61-4A5D-87A2-1D98C33A865F}">
      <dgm:prSet/>
      <dgm:spPr/>
      <dgm:t>
        <a:bodyPr/>
        <a:lstStyle/>
        <a:p>
          <a:endParaRPr lang="en-US"/>
        </a:p>
      </dgm:t>
    </dgm:pt>
    <dgm:pt modelId="{682CB0AE-31B4-42BF-9182-0AF40966AC96}" type="sibTrans" cxnId="{B4AC7602-2A61-4A5D-87A2-1D98C33A865F}">
      <dgm:prSet/>
      <dgm:spPr/>
      <dgm:t>
        <a:bodyPr/>
        <a:lstStyle/>
        <a:p>
          <a:endParaRPr lang="en-US"/>
        </a:p>
      </dgm:t>
    </dgm:pt>
    <dgm:pt modelId="{5ABA46D9-522D-4ABD-B79E-005F4F4313FF}">
      <dgm:prSet/>
      <dgm:spPr/>
      <dgm:t>
        <a:bodyPr/>
        <a:lstStyle/>
        <a:p>
          <a:r>
            <a:rPr lang="en-US" dirty="0" smtClean="0"/>
            <a:t>When they are very still they’re usually sleeping, and many like to tuck their heads under their wing. Bat Girl liked to sleep upside down that how she got her name. </a:t>
          </a:r>
          <a:endParaRPr lang="en-US" dirty="0"/>
        </a:p>
      </dgm:t>
    </dgm:pt>
    <dgm:pt modelId="{EE3F4D53-E221-4592-81DF-E1338D476AEA}" type="parTrans" cxnId="{64065683-2604-42A2-B8CA-CCA95A108A17}">
      <dgm:prSet/>
      <dgm:spPr/>
      <dgm:t>
        <a:bodyPr/>
        <a:lstStyle/>
        <a:p>
          <a:endParaRPr lang="en-US"/>
        </a:p>
      </dgm:t>
    </dgm:pt>
    <dgm:pt modelId="{FD1646FB-8A17-4920-9134-DB8113B4CBFF}" type="sibTrans" cxnId="{64065683-2604-42A2-B8CA-CCA95A108A17}">
      <dgm:prSet/>
      <dgm:spPr/>
      <dgm:t>
        <a:bodyPr/>
        <a:lstStyle/>
        <a:p>
          <a:endParaRPr lang="en-US"/>
        </a:p>
      </dgm:t>
    </dgm:pt>
    <dgm:pt modelId="{840D5C13-BA9B-4BC8-8AF8-B227389E5058}">
      <dgm:prSet/>
      <dgm:spPr/>
      <dgm:t>
        <a:bodyPr/>
        <a:lstStyle/>
        <a:p>
          <a:r>
            <a:rPr lang="en-US" dirty="0" smtClean="0"/>
            <a:t>She </a:t>
          </a:r>
          <a:r>
            <a:rPr lang="en-US" dirty="0" smtClean="0"/>
            <a:t>poops </a:t>
          </a:r>
          <a:r>
            <a:rPr lang="en-US" dirty="0" smtClean="0"/>
            <a:t>Lots!  </a:t>
          </a:r>
          <a:endParaRPr lang="en-US" dirty="0"/>
        </a:p>
      </dgm:t>
    </dgm:pt>
    <dgm:pt modelId="{48344436-890D-455F-B122-60F85B487A43}" type="parTrans" cxnId="{F42422CC-6697-4C02-A00D-749779B944BB}">
      <dgm:prSet/>
      <dgm:spPr/>
      <dgm:t>
        <a:bodyPr/>
        <a:lstStyle/>
        <a:p>
          <a:endParaRPr lang="en-US"/>
        </a:p>
      </dgm:t>
    </dgm:pt>
    <dgm:pt modelId="{8619AB39-8B9D-4442-9AC4-DAA676839012}" type="sibTrans" cxnId="{F42422CC-6697-4C02-A00D-749779B944BB}">
      <dgm:prSet/>
      <dgm:spPr/>
      <dgm:t>
        <a:bodyPr/>
        <a:lstStyle/>
        <a:p>
          <a:endParaRPr lang="en-US"/>
        </a:p>
      </dgm:t>
    </dgm:pt>
    <dgm:pt modelId="{4255B991-B630-4F02-94F5-B81572D56DCC}">
      <dgm:prSet/>
      <dgm:spPr/>
      <dgm:t>
        <a:bodyPr/>
        <a:lstStyle/>
        <a:p>
          <a:r>
            <a:rPr lang="en-US" dirty="0" smtClean="0"/>
            <a:t>They </a:t>
          </a:r>
          <a:r>
            <a:rPr lang="en-US" dirty="0" smtClean="0"/>
            <a:t>lose </a:t>
          </a:r>
          <a:r>
            <a:rPr lang="en-US" dirty="0" smtClean="0"/>
            <a:t>feathers just like we </a:t>
          </a:r>
          <a:r>
            <a:rPr lang="en-US" dirty="0" smtClean="0"/>
            <a:t>lose </a:t>
          </a:r>
          <a:r>
            <a:rPr lang="en-US" dirty="0" smtClean="0"/>
            <a:t>hair.  Old feathers fall out and new feathers grow. </a:t>
          </a:r>
          <a:endParaRPr lang="en-US" dirty="0"/>
        </a:p>
      </dgm:t>
    </dgm:pt>
    <dgm:pt modelId="{C7AC150A-F128-4B57-AB0F-8C0F1404F80B}" type="parTrans" cxnId="{5DD53EE2-50EB-4B3E-A758-A9697B1BD990}">
      <dgm:prSet/>
      <dgm:spPr/>
      <dgm:t>
        <a:bodyPr/>
        <a:lstStyle/>
        <a:p>
          <a:endParaRPr lang="en-US"/>
        </a:p>
      </dgm:t>
    </dgm:pt>
    <dgm:pt modelId="{937F3C3E-48AC-4AB1-85DF-443211F8ED02}" type="sibTrans" cxnId="{5DD53EE2-50EB-4B3E-A758-A9697B1BD990}">
      <dgm:prSet/>
      <dgm:spPr/>
      <dgm:t>
        <a:bodyPr/>
        <a:lstStyle/>
        <a:p>
          <a:endParaRPr lang="en-US"/>
        </a:p>
      </dgm:t>
    </dgm:pt>
    <dgm:pt modelId="{15602863-6845-49FA-8A04-9DCDDB78C243}">
      <dgm:prSet/>
      <dgm:spPr/>
      <dgm:t>
        <a:bodyPr/>
        <a:lstStyle/>
        <a:p>
          <a:r>
            <a:rPr lang="en-US" dirty="0" smtClean="0"/>
            <a:t>Budgies like to play!  Bat Girl would come up to the cage and peck at a persons fingers.  </a:t>
          </a:r>
          <a:endParaRPr lang="en-US" dirty="0"/>
        </a:p>
      </dgm:t>
    </dgm:pt>
    <dgm:pt modelId="{0EFD795A-A35A-4508-B565-0C876354C461}" type="parTrans" cxnId="{07571C78-9152-4D92-8C79-1B180AE0572A}">
      <dgm:prSet/>
      <dgm:spPr/>
      <dgm:t>
        <a:bodyPr/>
        <a:lstStyle/>
        <a:p>
          <a:endParaRPr lang="en-US"/>
        </a:p>
      </dgm:t>
    </dgm:pt>
    <dgm:pt modelId="{3FD78E63-B167-46AC-933C-C953D27364F8}" type="sibTrans" cxnId="{07571C78-9152-4D92-8C79-1B180AE0572A}">
      <dgm:prSet/>
      <dgm:spPr/>
      <dgm:t>
        <a:bodyPr/>
        <a:lstStyle/>
        <a:p>
          <a:endParaRPr lang="en-US"/>
        </a:p>
      </dgm:t>
    </dgm:pt>
    <dgm:pt modelId="{083EFC74-029F-47DB-8AFF-EB1B2E2E3169}" type="pres">
      <dgm:prSet presAssocID="{6F92A048-529B-4AFD-80B7-95E9D68C235B}" presName="cycle" presStyleCnt="0">
        <dgm:presLayoutVars>
          <dgm:chMax val="1"/>
          <dgm:dir/>
          <dgm:animLvl val="ctr"/>
          <dgm:resizeHandles val="exact"/>
        </dgm:presLayoutVars>
      </dgm:prSet>
      <dgm:spPr/>
      <dgm:t>
        <a:bodyPr/>
        <a:lstStyle/>
        <a:p>
          <a:endParaRPr lang="en-US"/>
        </a:p>
      </dgm:t>
    </dgm:pt>
    <dgm:pt modelId="{E9CA94A3-5FC8-4C50-A339-74A740118193}" type="pres">
      <dgm:prSet presAssocID="{9034C650-342F-499D-9549-FDF821F21BF7}" presName="centerShape" presStyleLbl="node0" presStyleIdx="0" presStyleCnt="1"/>
      <dgm:spPr/>
      <dgm:t>
        <a:bodyPr/>
        <a:lstStyle/>
        <a:p>
          <a:endParaRPr lang="en-US"/>
        </a:p>
      </dgm:t>
    </dgm:pt>
    <dgm:pt modelId="{11AF8D3A-F3BA-4707-85C8-F55EE252F972}" type="pres">
      <dgm:prSet presAssocID="{8CADE24D-C0C6-4561-B69A-9A1D60DBF949}" presName="Name9" presStyleLbl="parChTrans1D2" presStyleIdx="0" presStyleCnt="7"/>
      <dgm:spPr/>
      <dgm:t>
        <a:bodyPr/>
        <a:lstStyle/>
        <a:p>
          <a:endParaRPr lang="en-US"/>
        </a:p>
      </dgm:t>
    </dgm:pt>
    <dgm:pt modelId="{B675A160-4753-4E1F-819D-C15E1C0B3E7F}" type="pres">
      <dgm:prSet presAssocID="{8CADE24D-C0C6-4561-B69A-9A1D60DBF949}" presName="connTx" presStyleLbl="parChTrans1D2" presStyleIdx="0" presStyleCnt="7"/>
      <dgm:spPr/>
      <dgm:t>
        <a:bodyPr/>
        <a:lstStyle/>
        <a:p>
          <a:endParaRPr lang="en-US"/>
        </a:p>
      </dgm:t>
    </dgm:pt>
    <dgm:pt modelId="{B68EEC05-AEC5-4C49-806D-098B5BC3A5D2}" type="pres">
      <dgm:prSet presAssocID="{46AB03F3-9C66-452F-A927-6F3E22EA21D2}" presName="node" presStyleLbl="node1" presStyleIdx="0" presStyleCnt="7" custScaleX="136646" custScaleY="129021" custRadScaleRad="103587" custRadScaleInc="10055">
        <dgm:presLayoutVars>
          <dgm:bulletEnabled val="1"/>
        </dgm:presLayoutVars>
      </dgm:prSet>
      <dgm:spPr/>
      <dgm:t>
        <a:bodyPr/>
        <a:lstStyle/>
        <a:p>
          <a:endParaRPr lang="en-US"/>
        </a:p>
      </dgm:t>
    </dgm:pt>
    <dgm:pt modelId="{B3EB0ACA-4238-42F6-A336-62468396D0BC}" type="pres">
      <dgm:prSet presAssocID="{48344436-890D-455F-B122-60F85B487A43}" presName="Name9" presStyleLbl="parChTrans1D2" presStyleIdx="1" presStyleCnt="7"/>
      <dgm:spPr/>
      <dgm:t>
        <a:bodyPr/>
        <a:lstStyle/>
        <a:p>
          <a:endParaRPr lang="en-US"/>
        </a:p>
      </dgm:t>
    </dgm:pt>
    <dgm:pt modelId="{EF7D5293-6B73-4C20-B9D5-37B06D30EB1F}" type="pres">
      <dgm:prSet presAssocID="{48344436-890D-455F-B122-60F85B487A43}" presName="connTx" presStyleLbl="parChTrans1D2" presStyleIdx="1" presStyleCnt="7"/>
      <dgm:spPr/>
      <dgm:t>
        <a:bodyPr/>
        <a:lstStyle/>
        <a:p>
          <a:endParaRPr lang="en-US"/>
        </a:p>
      </dgm:t>
    </dgm:pt>
    <dgm:pt modelId="{A78F8126-4851-422E-B2EE-FA597C132F48}" type="pres">
      <dgm:prSet presAssocID="{840D5C13-BA9B-4BC8-8AF8-B227389E5058}" presName="node" presStyleLbl="node1" presStyleIdx="1" presStyleCnt="7" custScaleX="126002" custScaleY="117459">
        <dgm:presLayoutVars>
          <dgm:bulletEnabled val="1"/>
        </dgm:presLayoutVars>
      </dgm:prSet>
      <dgm:spPr/>
      <dgm:t>
        <a:bodyPr/>
        <a:lstStyle/>
        <a:p>
          <a:endParaRPr lang="en-US"/>
        </a:p>
      </dgm:t>
    </dgm:pt>
    <dgm:pt modelId="{ACAC1DCC-38C2-47B8-9596-099512581DAF}" type="pres">
      <dgm:prSet presAssocID="{32299AF7-3084-4FA9-9DBC-9040A89BD728}" presName="Name9" presStyleLbl="parChTrans1D2" presStyleIdx="2" presStyleCnt="7"/>
      <dgm:spPr/>
      <dgm:t>
        <a:bodyPr/>
        <a:lstStyle/>
        <a:p>
          <a:endParaRPr lang="en-US"/>
        </a:p>
      </dgm:t>
    </dgm:pt>
    <dgm:pt modelId="{A095C936-27A6-4544-BBEF-51C78616627F}" type="pres">
      <dgm:prSet presAssocID="{32299AF7-3084-4FA9-9DBC-9040A89BD728}" presName="connTx" presStyleLbl="parChTrans1D2" presStyleIdx="2" presStyleCnt="7"/>
      <dgm:spPr/>
      <dgm:t>
        <a:bodyPr/>
        <a:lstStyle/>
        <a:p>
          <a:endParaRPr lang="en-US"/>
        </a:p>
      </dgm:t>
    </dgm:pt>
    <dgm:pt modelId="{0E9A8D19-0CFA-497B-96A8-F28B43E62B8E}" type="pres">
      <dgm:prSet presAssocID="{C24F1E94-3D1A-4FD7-A979-262925F3F82F}" presName="node" presStyleLbl="node1" presStyleIdx="2" presStyleCnt="7" custScaleX="150334" custScaleY="140245" custRadScaleRad="103364" custRadScaleInc="-10223">
        <dgm:presLayoutVars>
          <dgm:bulletEnabled val="1"/>
        </dgm:presLayoutVars>
      </dgm:prSet>
      <dgm:spPr/>
      <dgm:t>
        <a:bodyPr/>
        <a:lstStyle/>
        <a:p>
          <a:endParaRPr lang="en-US"/>
        </a:p>
      </dgm:t>
    </dgm:pt>
    <dgm:pt modelId="{39CF5643-D55E-41EB-9EEE-1BCB0CA4457C}" type="pres">
      <dgm:prSet presAssocID="{EE3F4D53-E221-4592-81DF-E1338D476AEA}" presName="Name9" presStyleLbl="parChTrans1D2" presStyleIdx="3" presStyleCnt="7"/>
      <dgm:spPr/>
      <dgm:t>
        <a:bodyPr/>
        <a:lstStyle/>
        <a:p>
          <a:endParaRPr lang="en-US"/>
        </a:p>
      </dgm:t>
    </dgm:pt>
    <dgm:pt modelId="{EC901857-B9FC-40A9-B0F1-ED4546D260CB}" type="pres">
      <dgm:prSet presAssocID="{EE3F4D53-E221-4592-81DF-E1338D476AEA}" presName="connTx" presStyleLbl="parChTrans1D2" presStyleIdx="3" presStyleCnt="7"/>
      <dgm:spPr/>
      <dgm:t>
        <a:bodyPr/>
        <a:lstStyle/>
        <a:p>
          <a:endParaRPr lang="en-US"/>
        </a:p>
      </dgm:t>
    </dgm:pt>
    <dgm:pt modelId="{6FB753BF-7423-464C-B582-F9995C3FE138}" type="pres">
      <dgm:prSet presAssocID="{5ABA46D9-522D-4ABD-B79E-005F4F4313FF}" presName="node" presStyleLbl="node1" presStyleIdx="3" presStyleCnt="7" custScaleX="136994" custScaleY="146662">
        <dgm:presLayoutVars>
          <dgm:bulletEnabled val="1"/>
        </dgm:presLayoutVars>
      </dgm:prSet>
      <dgm:spPr/>
      <dgm:t>
        <a:bodyPr/>
        <a:lstStyle/>
        <a:p>
          <a:endParaRPr lang="en-US"/>
        </a:p>
      </dgm:t>
    </dgm:pt>
    <dgm:pt modelId="{533D0186-FFBA-40D5-8138-C49F9E005FC7}" type="pres">
      <dgm:prSet presAssocID="{5FA37EF5-E952-4210-AA9D-F0F282F8BA60}" presName="Name9" presStyleLbl="parChTrans1D2" presStyleIdx="4" presStyleCnt="7"/>
      <dgm:spPr/>
      <dgm:t>
        <a:bodyPr/>
        <a:lstStyle/>
        <a:p>
          <a:endParaRPr lang="en-US"/>
        </a:p>
      </dgm:t>
    </dgm:pt>
    <dgm:pt modelId="{8ED428B6-4C48-46E4-A1FA-76A114F33FC0}" type="pres">
      <dgm:prSet presAssocID="{5FA37EF5-E952-4210-AA9D-F0F282F8BA60}" presName="connTx" presStyleLbl="parChTrans1D2" presStyleIdx="4" presStyleCnt="7"/>
      <dgm:spPr/>
      <dgm:t>
        <a:bodyPr/>
        <a:lstStyle/>
        <a:p>
          <a:endParaRPr lang="en-US"/>
        </a:p>
      </dgm:t>
    </dgm:pt>
    <dgm:pt modelId="{EE7F0005-9315-4609-A8F4-CD9D23520F13}" type="pres">
      <dgm:prSet presAssocID="{882CE6DF-318A-4536-B99C-BAD7E2E99E63}" presName="node" presStyleLbl="node1" presStyleIdx="4" presStyleCnt="7" custScaleX="132283" custScaleY="133052">
        <dgm:presLayoutVars>
          <dgm:bulletEnabled val="1"/>
        </dgm:presLayoutVars>
      </dgm:prSet>
      <dgm:spPr/>
      <dgm:t>
        <a:bodyPr/>
        <a:lstStyle/>
        <a:p>
          <a:endParaRPr lang="en-US"/>
        </a:p>
      </dgm:t>
    </dgm:pt>
    <dgm:pt modelId="{9F5775F4-BBEE-457A-99E6-7CEC4BE2A2D8}" type="pres">
      <dgm:prSet presAssocID="{C7AC150A-F128-4B57-AB0F-8C0F1404F80B}" presName="Name9" presStyleLbl="parChTrans1D2" presStyleIdx="5" presStyleCnt="7"/>
      <dgm:spPr/>
      <dgm:t>
        <a:bodyPr/>
        <a:lstStyle/>
        <a:p>
          <a:endParaRPr lang="en-US"/>
        </a:p>
      </dgm:t>
    </dgm:pt>
    <dgm:pt modelId="{C1AD22E8-052A-43F3-B24B-631F6869EEF1}" type="pres">
      <dgm:prSet presAssocID="{C7AC150A-F128-4B57-AB0F-8C0F1404F80B}" presName="connTx" presStyleLbl="parChTrans1D2" presStyleIdx="5" presStyleCnt="7"/>
      <dgm:spPr/>
      <dgm:t>
        <a:bodyPr/>
        <a:lstStyle/>
        <a:p>
          <a:endParaRPr lang="en-US"/>
        </a:p>
      </dgm:t>
    </dgm:pt>
    <dgm:pt modelId="{E0A3A46E-7162-45FC-B9E8-0BEB81AFEAC7}" type="pres">
      <dgm:prSet presAssocID="{4255B991-B630-4F02-94F5-B81572D56DCC}" presName="node" presStyleLbl="node1" presStyleIdx="5" presStyleCnt="7" custScaleX="137622" custScaleY="135404">
        <dgm:presLayoutVars>
          <dgm:bulletEnabled val="1"/>
        </dgm:presLayoutVars>
      </dgm:prSet>
      <dgm:spPr/>
      <dgm:t>
        <a:bodyPr/>
        <a:lstStyle/>
        <a:p>
          <a:endParaRPr lang="en-US"/>
        </a:p>
      </dgm:t>
    </dgm:pt>
    <dgm:pt modelId="{81252C01-4366-4A08-ABD2-7024ECD3EEC1}" type="pres">
      <dgm:prSet presAssocID="{0EFD795A-A35A-4508-B565-0C876354C461}" presName="Name9" presStyleLbl="parChTrans1D2" presStyleIdx="6" presStyleCnt="7"/>
      <dgm:spPr/>
      <dgm:t>
        <a:bodyPr/>
        <a:lstStyle/>
        <a:p>
          <a:endParaRPr lang="en-US"/>
        </a:p>
      </dgm:t>
    </dgm:pt>
    <dgm:pt modelId="{2501BD31-7ADD-45D3-8A83-9F71D0F38B0F}" type="pres">
      <dgm:prSet presAssocID="{0EFD795A-A35A-4508-B565-0C876354C461}" presName="connTx" presStyleLbl="parChTrans1D2" presStyleIdx="6" presStyleCnt="7"/>
      <dgm:spPr/>
      <dgm:t>
        <a:bodyPr/>
        <a:lstStyle/>
        <a:p>
          <a:endParaRPr lang="en-US"/>
        </a:p>
      </dgm:t>
    </dgm:pt>
    <dgm:pt modelId="{774A0517-102A-4E7C-BF99-ED0F0A54A566}" type="pres">
      <dgm:prSet presAssocID="{15602863-6845-49FA-8A04-9DCDDB78C243}" presName="node" presStyleLbl="node1" presStyleIdx="6" presStyleCnt="7" custScaleX="149489" custScaleY="130119">
        <dgm:presLayoutVars>
          <dgm:bulletEnabled val="1"/>
        </dgm:presLayoutVars>
      </dgm:prSet>
      <dgm:spPr/>
      <dgm:t>
        <a:bodyPr/>
        <a:lstStyle/>
        <a:p>
          <a:endParaRPr lang="en-US"/>
        </a:p>
      </dgm:t>
    </dgm:pt>
  </dgm:ptLst>
  <dgm:cxnLst>
    <dgm:cxn modelId="{3C11A825-0C91-478D-A323-20F58AC682EA}" type="presOf" srcId="{8CADE24D-C0C6-4561-B69A-9A1D60DBF949}" destId="{B675A160-4753-4E1F-819D-C15E1C0B3E7F}" srcOrd="1" destOrd="0" presId="urn:microsoft.com/office/officeart/2005/8/layout/radial1"/>
    <dgm:cxn modelId="{07571C78-9152-4D92-8C79-1B180AE0572A}" srcId="{9034C650-342F-499D-9549-FDF821F21BF7}" destId="{15602863-6845-49FA-8A04-9DCDDB78C243}" srcOrd="6" destOrd="0" parTransId="{0EFD795A-A35A-4508-B565-0C876354C461}" sibTransId="{3FD78E63-B167-46AC-933C-C953D27364F8}"/>
    <dgm:cxn modelId="{C9B78D7B-5C38-4037-8924-C3A33272D948}" type="presOf" srcId="{C24F1E94-3D1A-4FD7-A979-262925F3F82F}" destId="{0E9A8D19-0CFA-497B-96A8-F28B43E62B8E}" srcOrd="0" destOrd="0" presId="urn:microsoft.com/office/officeart/2005/8/layout/radial1"/>
    <dgm:cxn modelId="{00E25591-CFF2-431A-BA88-4CBBA108A65C}" type="presOf" srcId="{0EFD795A-A35A-4508-B565-0C876354C461}" destId="{2501BD31-7ADD-45D3-8A83-9F71D0F38B0F}" srcOrd="1" destOrd="0" presId="urn:microsoft.com/office/officeart/2005/8/layout/radial1"/>
    <dgm:cxn modelId="{67935368-2BC7-4F38-9AA9-81EF6B2D0B3C}" type="presOf" srcId="{32299AF7-3084-4FA9-9DBC-9040A89BD728}" destId="{A095C936-27A6-4544-BBEF-51C78616627F}" srcOrd="1" destOrd="0" presId="urn:microsoft.com/office/officeart/2005/8/layout/radial1"/>
    <dgm:cxn modelId="{413495B6-A8D4-4573-A643-BB3DC5EDAAAA}" type="presOf" srcId="{0EFD795A-A35A-4508-B565-0C876354C461}" destId="{81252C01-4366-4A08-ABD2-7024ECD3EEC1}" srcOrd="0" destOrd="0" presId="urn:microsoft.com/office/officeart/2005/8/layout/radial1"/>
    <dgm:cxn modelId="{0FAFC9C8-6BED-40B4-998C-CEEE2CBC4BF3}" type="presOf" srcId="{EE3F4D53-E221-4592-81DF-E1338D476AEA}" destId="{EC901857-B9FC-40A9-B0F1-ED4546D260CB}" srcOrd="1" destOrd="0" presId="urn:microsoft.com/office/officeart/2005/8/layout/radial1"/>
    <dgm:cxn modelId="{090E92CA-7A20-4E4E-BD2C-020ACB6F63EE}" type="presOf" srcId="{15602863-6845-49FA-8A04-9DCDDB78C243}" destId="{774A0517-102A-4E7C-BF99-ED0F0A54A566}" srcOrd="0" destOrd="0" presId="urn:microsoft.com/office/officeart/2005/8/layout/radial1"/>
    <dgm:cxn modelId="{B90B4F84-5DF7-4277-BE6E-D0E4D5D42FDB}" type="presOf" srcId="{5FA37EF5-E952-4210-AA9D-F0F282F8BA60}" destId="{533D0186-FFBA-40D5-8138-C49F9E005FC7}" srcOrd="0" destOrd="0" presId="urn:microsoft.com/office/officeart/2005/8/layout/radial1"/>
    <dgm:cxn modelId="{F42422CC-6697-4C02-A00D-749779B944BB}" srcId="{9034C650-342F-499D-9549-FDF821F21BF7}" destId="{840D5C13-BA9B-4BC8-8AF8-B227389E5058}" srcOrd="1" destOrd="0" parTransId="{48344436-890D-455F-B122-60F85B487A43}" sibTransId="{8619AB39-8B9D-4442-9AC4-DAA676839012}"/>
    <dgm:cxn modelId="{0532A81C-5193-4296-B0BE-0E0D188F04F1}" type="presOf" srcId="{C7AC150A-F128-4B57-AB0F-8C0F1404F80B}" destId="{9F5775F4-BBEE-457A-99E6-7CEC4BE2A2D8}" srcOrd="0" destOrd="0" presId="urn:microsoft.com/office/officeart/2005/8/layout/radial1"/>
    <dgm:cxn modelId="{385140F6-3419-44A8-9451-392281CE80C1}" srcId="{6F92A048-529B-4AFD-80B7-95E9D68C235B}" destId="{9034C650-342F-499D-9549-FDF821F21BF7}" srcOrd="0" destOrd="0" parTransId="{8F1A357B-34BB-4422-A052-355CC2C9B25A}" sibTransId="{B80B1D5A-797F-4968-A035-8B77B20FB0D4}"/>
    <dgm:cxn modelId="{71E5F592-FD87-4640-B46E-E71718D5CE12}" type="presOf" srcId="{48344436-890D-455F-B122-60F85B487A43}" destId="{B3EB0ACA-4238-42F6-A336-62468396D0BC}" srcOrd="0" destOrd="0" presId="urn:microsoft.com/office/officeart/2005/8/layout/radial1"/>
    <dgm:cxn modelId="{41627798-180C-4EEB-B40D-4CA0C6946A08}" srcId="{9034C650-342F-499D-9549-FDF821F21BF7}" destId="{C24F1E94-3D1A-4FD7-A979-262925F3F82F}" srcOrd="2" destOrd="0" parTransId="{32299AF7-3084-4FA9-9DBC-9040A89BD728}" sibTransId="{1354BD0F-9A84-4478-B054-3D9C516B8840}"/>
    <dgm:cxn modelId="{37E6454D-7DCA-4263-8B93-0AF3BBD706AD}" type="presOf" srcId="{C7AC150A-F128-4B57-AB0F-8C0F1404F80B}" destId="{C1AD22E8-052A-43F3-B24B-631F6869EEF1}" srcOrd="1" destOrd="0" presId="urn:microsoft.com/office/officeart/2005/8/layout/radial1"/>
    <dgm:cxn modelId="{9BED6199-D19C-4039-9A93-299FE88E51F9}" type="presOf" srcId="{6F92A048-529B-4AFD-80B7-95E9D68C235B}" destId="{083EFC74-029F-47DB-8AFF-EB1B2E2E3169}" srcOrd="0" destOrd="0" presId="urn:microsoft.com/office/officeart/2005/8/layout/radial1"/>
    <dgm:cxn modelId="{A3EEEDC8-7E16-487A-8AA5-E255B7CBE2C4}" type="presOf" srcId="{840D5C13-BA9B-4BC8-8AF8-B227389E5058}" destId="{A78F8126-4851-422E-B2EE-FA597C132F48}" srcOrd="0" destOrd="0" presId="urn:microsoft.com/office/officeart/2005/8/layout/radial1"/>
    <dgm:cxn modelId="{925A313B-00B0-487F-B83E-FFBACAAC4571}" type="presOf" srcId="{EE3F4D53-E221-4592-81DF-E1338D476AEA}" destId="{39CF5643-D55E-41EB-9EEE-1BCB0CA4457C}" srcOrd="0" destOrd="0" presId="urn:microsoft.com/office/officeart/2005/8/layout/radial1"/>
    <dgm:cxn modelId="{7AE82608-8FEE-4F00-9498-90806C089176}" type="presOf" srcId="{48344436-890D-455F-B122-60F85B487A43}" destId="{EF7D5293-6B73-4C20-B9D5-37B06D30EB1F}" srcOrd="1" destOrd="0" presId="urn:microsoft.com/office/officeart/2005/8/layout/radial1"/>
    <dgm:cxn modelId="{536D3BF5-DB3D-4333-ADB6-6B5D799A8C87}" type="presOf" srcId="{8CADE24D-C0C6-4561-B69A-9A1D60DBF949}" destId="{11AF8D3A-F3BA-4707-85C8-F55EE252F972}" srcOrd="0" destOrd="0" presId="urn:microsoft.com/office/officeart/2005/8/layout/radial1"/>
    <dgm:cxn modelId="{1E4FAEAA-B621-4884-8B4D-3A90708A4BDF}" type="presOf" srcId="{9034C650-342F-499D-9549-FDF821F21BF7}" destId="{E9CA94A3-5FC8-4C50-A339-74A740118193}" srcOrd="0" destOrd="0" presId="urn:microsoft.com/office/officeart/2005/8/layout/radial1"/>
    <dgm:cxn modelId="{F38C81E0-EFCB-4960-986F-997D6397C2F6}" type="presOf" srcId="{32299AF7-3084-4FA9-9DBC-9040A89BD728}" destId="{ACAC1DCC-38C2-47B8-9596-099512581DAF}" srcOrd="0" destOrd="0" presId="urn:microsoft.com/office/officeart/2005/8/layout/radial1"/>
    <dgm:cxn modelId="{5DD53EE2-50EB-4B3E-A758-A9697B1BD990}" srcId="{9034C650-342F-499D-9549-FDF821F21BF7}" destId="{4255B991-B630-4F02-94F5-B81572D56DCC}" srcOrd="5" destOrd="0" parTransId="{C7AC150A-F128-4B57-AB0F-8C0F1404F80B}" sibTransId="{937F3C3E-48AC-4AB1-85DF-443211F8ED02}"/>
    <dgm:cxn modelId="{769D9492-F58C-4A5A-B6C4-1B16D684D076}" type="presOf" srcId="{46AB03F3-9C66-452F-A927-6F3E22EA21D2}" destId="{B68EEC05-AEC5-4C49-806D-098B5BC3A5D2}" srcOrd="0" destOrd="0" presId="urn:microsoft.com/office/officeart/2005/8/layout/radial1"/>
    <dgm:cxn modelId="{79D0B25E-B664-40C2-A41C-D8441CBEADA5}" srcId="{9034C650-342F-499D-9549-FDF821F21BF7}" destId="{46AB03F3-9C66-452F-A927-6F3E22EA21D2}" srcOrd="0" destOrd="0" parTransId="{8CADE24D-C0C6-4561-B69A-9A1D60DBF949}" sibTransId="{8D90C8B3-DCC0-4D4E-80C7-3246F1B60760}"/>
    <dgm:cxn modelId="{B4AC7602-2A61-4A5D-87A2-1D98C33A865F}" srcId="{9034C650-342F-499D-9549-FDF821F21BF7}" destId="{882CE6DF-318A-4536-B99C-BAD7E2E99E63}" srcOrd="4" destOrd="0" parTransId="{5FA37EF5-E952-4210-AA9D-F0F282F8BA60}" sibTransId="{682CB0AE-31B4-42BF-9182-0AF40966AC96}"/>
    <dgm:cxn modelId="{898BD0D8-A397-4FF0-8478-E2D304784424}" type="presOf" srcId="{882CE6DF-318A-4536-B99C-BAD7E2E99E63}" destId="{EE7F0005-9315-4609-A8F4-CD9D23520F13}" srcOrd="0" destOrd="0" presId="urn:microsoft.com/office/officeart/2005/8/layout/radial1"/>
    <dgm:cxn modelId="{64065683-2604-42A2-B8CA-CCA95A108A17}" srcId="{9034C650-342F-499D-9549-FDF821F21BF7}" destId="{5ABA46D9-522D-4ABD-B79E-005F4F4313FF}" srcOrd="3" destOrd="0" parTransId="{EE3F4D53-E221-4592-81DF-E1338D476AEA}" sibTransId="{FD1646FB-8A17-4920-9134-DB8113B4CBFF}"/>
    <dgm:cxn modelId="{58CD1764-D98E-43CD-98C6-D89812916615}" type="presOf" srcId="{4255B991-B630-4F02-94F5-B81572D56DCC}" destId="{E0A3A46E-7162-45FC-B9E8-0BEB81AFEAC7}" srcOrd="0" destOrd="0" presId="urn:microsoft.com/office/officeart/2005/8/layout/radial1"/>
    <dgm:cxn modelId="{369EE566-3211-4F11-AF28-2F8700433AFB}" type="presOf" srcId="{5FA37EF5-E952-4210-AA9D-F0F282F8BA60}" destId="{8ED428B6-4C48-46E4-A1FA-76A114F33FC0}" srcOrd="1" destOrd="0" presId="urn:microsoft.com/office/officeart/2005/8/layout/radial1"/>
    <dgm:cxn modelId="{F8DA6734-11B2-4F64-943B-8DCAAEAB6761}" type="presOf" srcId="{5ABA46D9-522D-4ABD-B79E-005F4F4313FF}" destId="{6FB753BF-7423-464C-B582-F9995C3FE138}" srcOrd="0" destOrd="0" presId="urn:microsoft.com/office/officeart/2005/8/layout/radial1"/>
    <dgm:cxn modelId="{BAAAE851-CDA8-4A56-BEE2-B42BA71DB130}" type="presParOf" srcId="{083EFC74-029F-47DB-8AFF-EB1B2E2E3169}" destId="{E9CA94A3-5FC8-4C50-A339-74A740118193}" srcOrd="0" destOrd="0" presId="urn:microsoft.com/office/officeart/2005/8/layout/radial1"/>
    <dgm:cxn modelId="{782A1F3C-568E-44E8-9859-D7FDC326EFCD}" type="presParOf" srcId="{083EFC74-029F-47DB-8AFF-EB1B2E2E3169}" destId="{11AF8D3A-F3BA-4707-85C8-F55EE252F972}" srcOrd="1" destOrd="0" presId="urn:microsoft.com/office/officeart/2005/8/layout/radial1"/>
    <dgm:cxn modelId="{0CC2F282-0E02-44D2-8AED-3DE00F207A85}" type="presParOf" srcId="{11AF8D3A-F3BA-4707-85C8-F55EE252F972}" destId="{B675A160-4753-4E1F-819D-C15E1C0B3E7F}" srcOrd="0" destOrd="0" presId="urn:microsoft.com/office/officeart/2005/8/layout/radial1"/>
    <dgm:cxn modelId="{E72F75D1-49BF-45E9-822A-4704C46581BB}" type="presParOf" srcId="{083EFC74-029F-47DB-8AFF-EB1B2E2E3169}" destId="{B68EEC05-AEC5-4C49-806D-098B5BC3A5D2}" srcOrd="2" destOrd="0" presId="urn:microsoft.com/office/officeart/2005/8/layout/radial1"/>
    <dgm:cxn modelId="{861810CC-5765-469F-A891-AF3B84903308}" type="presParOf" srcId="{083EFC74-029F-47DB-8AFF-EB1B2E2E3169}" destId="{B3EB0ACA-4238-42F6-A336-62468396D0BC}" srcOrd="3" destOrd="0" presId="urn:microsoft.com/office/officeart/2005/8/layout/radial1"/>
    <dgm:cxn modelId="{A7F3EC2A-2D68-4E45-85C6-E3FD2D517AC5}" type="presParOf" srcId="{B3EB0ACA-4238-42F6-A336-62468396D0BC}" destId="{EF7D5293-6B73-4C20-B9D5-37B06D30EB1F}" srcOrd="0" destOrd="0" presId="urn:microsoft.com/office/officeart/2005/8/layout/radial1"/>
    <dgm:cxn modelId="{58786AE8-506B-477E-8A17-FA2A0CAA200E}" type="presParOf" srcId="{083EFC74-029F-47DB-8AFF-EB1B2E2E3169}" destId="{A78F8126-4851-422E-B2EE-FA597C132F48}" srcOrd="4" destOrd="0" presId="urn:microsoft.com/office/officeart/2005/8/layout/radial1"/>
    <dgm:cxn modelId="{1F60509A-BC2A-4257-8CEF-7F691C501FC3}" type="presParOf" srcId="{083EFC74-029F-47DB-8AFF-EB1B2E2E3169}" destId="{ACAC1DCC-38C2-47B8-9596-099512581DAF}" srcOrd="5" destOrd="0" presId="urn:microsoft.com/office/officeart/2005/8/layout/radial1"/>
    <dgm:cxn modelId="{231435D8-AAFD-4128-A49D-534354130DBB}" type="presParOf" srcId="{ACAC1DCC-38C2-47B8-9596-099512581DAF}" destId="{A095C936-27A6-4544-BBEF-51C78616627F}" srcOrd="0" destOrd="0" presId="urn:microsoft.com/office/officeart/2005/8/layout/radial1"/>
    <dgm:cxn modelId="{34EB60D3-EFC3-4484-AA66-606C7874478A}" type="presParOf" srcId="{083EFC74-029F-47DB-8AFF-EB1B2E2E3169}" destId="{0E9A8D19-0CFA-497B-96A8-F28B43E62B8E}" srcOrd="6" destOrd="0" presId="urn:microsoft.com/office/officeart/2005/8/layout/radial1"/>
    <dgm:cxn modelId="{03FA8312-E57A-44EE-ACF9-BB3B80CA4BA6}" type="presParOf" srcId="{083EFC74-029F-47DB-8AFF-EB1B2E2E3169}" destId="{39CF5643-D55E-41EB-9EEE-1BCB0CA4457C}" srcOrd="7" destOrd="0" presId="urn:microsoft.com/office/officeart/2005/8/layout/radial1"/>
    <dgm:cxn modelId="{DB21531A-2758-4A60-8DCB-D763384221DD}" type="presParOf" srcId="{39CF5643-D55E-41EB-9EEE-1BCB0CA4457C}" destId="{EC901857-B9FC-40A9-B0F1-ED4546D260CB}" srcOrd="0" destOrd="0" presId="urn:microsoft.com/office/officeart/2005/8/layout/radial1"/>
    <dgm:cxn modelId="{A6A5541C-E888-4B6C-9D99-5980B3FF8266}" type="presParOf" srcId="{083EFC74-029F-47DB-8AFF-EB1B2E2E3169}" destId="{6FB753BF-7423-464C-B582-F9995C3FE138}" srcOrd="8" destOrd="0" presId="urn:microsoft.com/office/officeart/2005/8/layout/radial1"/>
    <dgm:cxn modelId="{D5E05522-7373-4552-A296-DA8E7DE84CA4}" type="presParOf" srcId="{083EFC74-029F-47DB-8AFF-EB1B2E2E3169}" destId="{533D0186-FFBA-40D5-8138-C49F9E005FC7}" srcOrd="9" destOrd="0" presId="urn:microsoft.com/office/officeart/2005/8/layout/radial1"/>
    <dgm:cxn modelId="{EB0685AA-216D-438A-820B-F603C68A5F15}" type="presParOf" srcId="{533D0186-FFBA-40D5-8138-C49F9E005FC7}" destId="{8ED428B6-4C48-46E4-A1FA-76A114F33FC0}" srcOrd="0" destOrd="0" presId="urn:microsoft.com/office/officeart/2005/8/layout/radial1"/>
    <dgm:cxn modelId="{956ABB49-7B7E-490B-9A4E-AEBE1386231E}" type="presParOf" srcId="{083EFC74-029F-47DB-8AFF-EB1B2E2E3169}" destId="{EE7F0005-9315-4609-A8F4-CD9D23520F13}" srcOrd="10" destOrd="0" presId="urn:microsoft.com/office/officeart/2005/8/layout/radial1"/>
    <dgm:cxn modelId="{757DCE89-05C1-4C26-BA72-C2C755BA9A4C}" type="presParOf" srcId="{083EFC74-029F-47DB-8AFF-EB1B2E2E3169}" destId="{9F5775F4-BBEE-457A-99E6-7CEC4BE2A2D8}" srcOrd="11" destOrd="0" presId="urn:microsoft.com/office/officeart/2005/8/layout/radial1"/>
    <dgm:cxn modelId="{BEA28DFB-874F-40D6-B333-B08111ED027B}" type="presParOf" srcId="{9F5775F4-BBEE-457A-99E6-7CEC4BE2A2D8}" destId="{C1AD22E8-052A-43F3-B24B-631F6869EEF1}" srcOrd="0" destOrd="0" presId="urn:microsoft.com/office/officeart/2005/8/layout/radial1"/>
    <dgm:cxn modelId="{45D19624-84E8-4CE5-9126-4CB7E066BD0B}" type="presParOf" srcId="{083EFC74-029F-47DB-8AFF-EB1B2E2E3169}" destId="{E0A3A46E-7162-45FC-B9E8-0BEB81AFEAC7}" srcOrd="12" destOrd="0" presId="urn:microsoft.com/office/officeart/2005/8/layout/radial1"/>
    <dgm:cxn modelId="{8B81351D-9DEA-46C7-BF41-671F5FB3E05B}" type="presParOf" srcId="{083EFC74-029F-47DB-8AFF-EB1B2E2E3169}" destId="{81252C01-4366-4A08-ABD2-7024ECD3EEC1}" srcOrd="13" destOrd="0" presId="urn:microsoft.com/office/officeart/2005/8/layout/radial1"/>
    <dgm:cxn modelId="{03570C78-C5FE-4560-8DEB-A54FF91CAEF7}" type="presParOf" srcId="{81252C01-4366-4A08-ABD2-7024ECD3EEC1}" destId="{2501BD31-7ADD-45D3-8A83-9F71D0F38B0F}" srcOrd="0" destOrd="0" presId="urn:microsoft.com/office/officeart/2005/8/layout/radial1"/>
    <dgm:cxn modelId="{D9DDC0B2-2DF1-4A72-8784-8F9641562A87}" type="presParOf" srcId="{083EFC74-029F-47DB-8AFF-EB1B2E2E3169}" destId="{774A0517-102A-4E7C-BF99-ED0F0A54A566}"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61225-86D7-4041-87DF-EB87DF59BCDC}">
      <dsp:nvSpPr>
        <dsp:cNvPr id="0" name=""/>
        <dsp:cNvSpPr/>
      </dsp:nvSpPr>
      <dsp:spPr>
        <a:xfrm>
          <a:off x="3376506" y="2242477"/>
          <a:ext cx="2496191" cy="207643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What we want to know about pets? </a:t>
          </a:r>
          <a:endParaRPr lang="en-US" sz="2400" kern="1200" dirty="0"/>
        </a:p>
      </dsp:txBody>
      <dsp:txXfrm>
        <a:off x="3742065" y="2546564"/>
        <a:ext cx="1765073" cy="1468263"/>
      </dsp:txXfrm>
    </dsp:sp>
    <dsp:sp modelId="{C180118C-C87A-4D4C-93D3-ED947BF10AAE}">
      <dsp:nvSpPr>
        <dsp:cNvPr id="0" name=""/>
        <dsp:cNvSpPr/>
      </dsp:nvSpPr>
      <dsp:spPr>
        <a:xfrm rot="16200000">
          <a:off x="3920845" y="1531647"/>
          <a:ext cx="1407511" cy="14148"/>
        </a:xfrm>
        <a:custGeom>
          <a:avLst/>
          <a:gdLst/>
          <a:ahLst/>
          <a:cxnLst/>
          <a:rect l="0" t="0" r="0" b="0"/>
          <a:pathLst>
            <a:path>
              <a:moveTo>
                <a:pt x="0" y="7074"/>
              </a:moveTo>
              <a:lnTo>
                <a:pt x="1407511"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89414" y="1503534"/>
        <a:ext cx="70375" cy="70375"/>
      </dsp:txXfrm>
    </dsp:sp>
    <dsp:sp modelId="{D9E1BFAF-1669-4670-BFE8-3341B305F5F0}">
      <dsp:nvSpPr>
        <dsp:cNvPr id="0" name=""/>
        <dsp:cNvSpPr/>
      </dsp:nvSpPr>
      <dsp:spPr>
        <a:xfrm>
          <a:off x="4164985" y="-92591"/>
          <a:ext cx="919231" cy="9275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What do they eat?</a:t>
          </a:r>
          <a:endParaRPr lang="en-US" sz="1400" kern="1200" dirty="0"/>
        </a:p>
      </dsp:txBody>
      <dsp:txXfrm>
        <a:off x="4299603" y="43247"/>
        <a:ext cx="649995" cy="655881"/>
      </dsp:txXfrm>
    </dsp:sp>
    <dsp:sp modelId="{16B21908-9167-42EE-BD3A-8F3D4E50EC5F}">
      <dsp:nvSpPr>
        <dsp:cNvPr id="0" name=""/>
        <dsp:cNvSpPr/>
      </dsp:nvSpPr>
      <dsp:spPr>
        <a:xfrm rot="17336842">
          <a:off x="4482077" y="1595686"/>
          <a:ext cx="1437120" cy="14148"/>
        </a:xfrm>
        <a:custGeom>
          <a:avLst/>
          <a:gdLst/>
          <a:ahLst/>
          <a:cxnLst/>
          <a:rect l="0" t="0" r="0" b="0"/>
          <a:pathLst>
            <a:path>
              <a:moveTo>
                <a:pt x="0" y="7074"/>
              </a:moveTo>
              <a:lnTo>
                <a:pt x="1437120"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64710" y="1566832"/>
        <a:ext cx="71856" cy="71856"/>
      </dsp:txXfrm>
    </dsp:sp>
    <dsp:sp modelId="{294D04FD-5127-4A67-B9D5-E88CFA55540C}">
      <dsp:nvSpPr>
        <dsp:cNvPr id="0" name=""/>
        <dsp:cNvSpPr/>
      </dsp:nvSpPr>
      <dsp:spPr>
        <a:xfrm>
          <a:off x="5095646" y="117372"/>
          <a:ext cx="947343" cy="8229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What do they drink?</a:t>
          </a:r>
          <a:endParaRPr lang="en-US" sz="1400" kern="1200" dirty="0"/>
        </a:p>
      </dsp:txBody>
      <dsp:txXfrm>
        <a:off x="5234381" y="237886"/>
        <a:ext cx="669873" cy="581893"/>
      </dsp:txXfrm>
    </dsp:sp>
    <dsp:sp modelId="{CFBBA8AE-E0AE-4B77-A5FF-FA23B42678B7}">
      <dsp:nvSpPr>
        <dsp:cNvPr id="0" name=""/>
        <dsp:cNvSpPr/>
      </dsp:nvSpPr>
      <dsp:spPr>
        <a:xfrm rot="18436816">
          <a:off x="5038428" y="1884099"/>
          <a:ext cx="1287900" cy="14148"/>
        </a:xfrm>
        <a:custGeom>
          <a:avLst/>
          <a:gdLst/>
          <a:ahLst/>
          <a:cxnLst/>
          <a:rect l="0" t="0" r="0" b="0"/>
          <a:pathLst>
            <a:path>
              <a:moveTo>
                <a:pt x="0" y="7074"/>
              </a:moveTo>
              <a:lnTo>
                <a:pt x="1287900"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50181" y="1858976"/>
        <a:ext cx="64395" cy="64395"/>
      </dsp:txXfrm>
    </dsp:sp>
    <dsp:sp modelId="{1CAFF4DE-6D1E-4092-8ECE-451DFABF5D94}">
      <dsp:nvSpPr>
        <dsp:cNvPr id="0" name=""/>
        <dsp:cNvSpPr/>
      </dsp:nvSpPr>
      <dsp:spPr>
        <a:xfrm>
          <a:off x="5884459" y="351027"/>
          <a:ext cx="1054400" cy="116428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Do they go to a </a:t>
          </a:r>
          <a:r>
            <a:rPr lang="en-US" sz="1400" kern="1200" dirty="0" smtClean="0"/>
            <a:t>hospital?</a:t>
          </a:r>
          <a:endParaRPr lang="en-US" sz="1400" kern="1200" dirty="0"/>
        </a:p>
      </dsp:txBody>
      <dsp:txXfrm>
        <a:off x="6038872" y="521533"/>
        <a:ext cx="745574" cy="823277"/>
      </dsp:txXfrm>
    </dsp:sp>
    <dsp:sp modelId="{7BBEF80D-C00B-4941-BE78-6406E4BD7418}">
      <dsp:nvSpPr>
        <dsp:cNvPr id="0" name=""/>
        <dsp:cNvSpPr/>
      </dsp:nvSpPr>
      <dsp:spPr>
        <a:xfrm rot="19610526">
          <a:off x="5509426" y="2307454"/>
          <a:ext cx="1188010" cy="14148"/>
        </a:xfrm>
        <a:custGeom>
          <a:avLst/>
          <a:gdLst/>
          <a:ahLst/>
          <a:cxnLst/>
          <a:rect l="0" t="0" r="0" b="0"/>
          <a:pathLst>
            <a:path>
              <a:moveTo>
                <a:pt x="0" y="7074"/>
              </a:moveTo>
              <a:lnTo>
                <a:pt x="1188010"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73730" y="2284829"/>
        <a:ext cx="59400" cy="59400"/>
      </dsp:txXfrm>
    </dsp:sp>
    <dsp:sp modelId="{0A4E201A-544C-47FF-B84E-9CB08CE666D2}">
      <dsp:nvSpPr>
        <dsp:cNvPr id="0" name=""/>
        <dsp:cNvSpPr/>
      </dsp:nvSpPr>
      <dsp:spPr>
        <a:xfrm>
          <a:off x="6487365" y="1186410"/>
          <a:ext cx="1145959" cy="100587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Who cleans them or cuts their fur?</a:t>
          </a:r>
          <a:endParaRPr lang="en-US" sz="1400" kern="1200" dirty="0"/>
        </a:p>
      </dsp:txBody>
      <dsp:txXfrm>
        <a:off x="6655187" y="1333716"/>
        <a:ext cx="810315" cy="711258"/>
      </dsp:txXfrm>
    </dsp:sp>
    <dsp:sp modelId="{82B8ADF8-E6F9-4092-9741-BD6C8062EC51}">
      <dsp:nvSpPr>
        <dsp:cNvPr id="0" name=""/>
        <dsp:cNvSpPr/>
      </dsp:nvSpPr>
      <dsp:spPr>
        <a:xfrm rot="20747368">
          <a:off x="5800722" y="2827868"/>
          <a:ext cx="1168246" cy="14148"/>
        </a:xfrm>
        <a:custGeom>
          <a:avLst/>
          <a:gdLst/>
          <a:ahLst/>
          <a:cxnLst/>
          <a:rect l="0" t="0" r="0" b="0"/>
          <a:pathLst>
            <a:path>
              <a:moveTo>
                <a:pt x="0" y="7074"/>
              </a:moveTo>
              <a:lnTo>
                <a:pt x="1168246"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55639" y="2805736"/>
        <a:ext cx="58412" cy="58412"/>
      </dsp:txXfrm>
    </dsp:sp>
    <dsp:sp modelId="{5E569147-EA6A-4EFB-B05F-40B7EBF14D62}">
      <dsp:nvSpPr>
        <dsp:cNvPr id="0" name=""/>
        <dsp:cNvSpPr/>
      </dsp:nvSpPr>
      <dsp:spPr>
        <a:xfrm>
          <a:off x="6931087" y="2113690"/>
          <a:ext cx="1027987" cy="90552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Do they go to a doctor like us?  </a:t>
          </a:r>
          <a:endParaRPr lang="en-US" sz="1400" kern="1200" dirty="0"/>
        </a:p>
      </dsp:txBody>
      <dsp:txXfrm>
        <a:off x="7081632" y="2246302"/>
        <a:ext cx="726897" cy="640304"/>
      </dsp:txXfrm>
    </dsp:sp>
    <dsp:sp modelId="{EA0982FE-A4EE-4D0D-8F75-7807E6AEAAA4}">
      <dsp:nvSpPr>
        <dsp:cNvPr id="0" name=""/>
        <dsp:cNvSpPr/>
      </dsp:nvSpPr>
      <dsp:spPr>
        <a:xfrm rot="186436">
          <a:off x="5869279" y="3369581"/>
          <a:ext cx="1046012" cy="14148"/>
        </a:xfrm>
        <a:custGeom>
          <a:avLst/>
          <a:gdLst/>
          <a:ahLst/>
          <a:cxnLst/>
          <a:rect l="0" t="0" r="0" b="0"/>
          <a:pathLst>
            <a:path>
              <a:moveTo>
                <a:pt x="0" y="7074"/>
              </a:moveTo>
              <a:lnTo>
                <a:pt x="1046012"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66135" y="3350505"/>
        <a:ext cx="52300" cy="52300"/>
      </dsp:txXfrm>
    </dsp:sp>
    <dsp:sp modelId="{18AB91C9-FF3B-4AC4-B8E0-575070A11EDB}">
      <dsp:nvSpPr>
        <dsp:cNvPr id="0" name=""/>
        <dsp:cNvSpPr/>
      </dsp:nvSpPr>
      <dsp:spPr>
        <a:xfrm>
          <a:off x="6913432" y="2882332"/>
          <a:ext cx="1224028" cy="111167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How do they take medicine?</a:t>
          </a:r>
          <a:endParaRPr lang="en-US" sz="1400" kern="1200" dirty="0"/>
        </a:p>
      </dsp:txBody>
      <dsp:txXfrm>
        <a:off x="7092687" y="3045133"/>
        <a:ext cx="865518" cy="786074"/>
      </dsp:txXfrm>
    </dsp:sp>
    <dsp:sp modelId="{77B39F6F-8100-4C4B-A603-29D57C155473}">
      <dsp:nvSpPr>
        <dsp:cNvPr id="0" name=""/>
        <dsp:cNvSpPr/>
      </dsp:nvSpPr>
      <dsp:spPr>
        <a:xfrm rot="1380240">
          <a:off x="5692895" y="3958787"/>
          <a:ext cx="1091080" cy="14148"/>
        </a:xfrm>
        <a:custGeom>
          <a:avLst/>
          <a:gdLst/>
          <a:ahLst/>
          <a:cxnLst/>
          <a:rect l="0" t="0" r="0" b="0"/>
          <a:pathLst>
            <a:path>
              <a:moveTo>
                <a:pt x="0" y="7074"/>
              </a:moveTo>
              <a:lnTo>
                <a:pt x="1091080"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11158" y="3938584"/>
        <a:ext cx="54554" cy="54554"/>
      </dsp:txXfrm>
    </dsp:sp>
    <dsp:sp modelId="{CE225C78-CD09-439A-864A-C04C88BAFF0C}">
      <dsp:nvSpPr>
        <dsp:cNvPr id="0" name=""/>
        <dsp:cNvSpPr/>
      </dsp:nvSpPr>
      <dsp:spPr>
        <a:xfrm>
          <a:off x="6676718" y="3881109"/>
          <a:ext cx="1239938" cy="106808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Why do some pets have to stay in a cage?</a:t>
          </a:r>
          <a:endParaRPr lang="en-US" sz="1400" kern="1200" dirty="0"/>
        </a:p>
      </dsp:txBody>
      <dsp:txXfrm>
        <a:off x="6858303" y="4037526"/>
        <a:ext cx="876768" cy="755247"/>
      </dsp:txXfrm>
    </dsp:sp>
    <dsp:sp modelId="{9A5D8E88-25CA-46AF-A5E7-E625A28633FA}">
      <dsp:nvSpPr>
        <dsp:cNvPr id="0" name=""/>
        <dsp:cNvSpPr/>
      </dsp:nvSpPr>
      <dsp:spPr>
        <a:xfrm rot="2696436">
          <a:off x="5276199" y="4427843"/>
          <a:ext cx="1010037" cy="14148"/>
        </a:xfrm>
        <a:custGeom>
          <a:avLst/>
          <a:gdLst/>
          <a:ahLst/>
          <a:cxnLst/>
          <a:rect l="0" t="0" r="0" b="0"/>
          <a:pathLst>
            <a:path>
              <a:moveTo>
                <a:pt x="0" y="7074"/>
              </a:moveTo>
              <a:lnTo>
                <a:pt x="1010037"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55967" y="4409666"/>
        <a:ext cx="50501" cy="50501"/>
      </dsp:txXfrm>
    </dsp:sp>
    <dsp:sp modelId="{8B5C4CC8-EBF0-4AC4-95A5-1913875AE5A1}">
      <dsp:nvSpPr>
        <dsp:cNvPr id="0" name=""/>
        <dsp:cNvSpPr/>
      </dsp:nvSpPr>
      <dsp:spPr>
        <a:xfrm>
          <a:off x="5927464" y="4642875"/>
          <a:ext cx="1280856" cy="115417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What are those things on the window? </a:t>
          </a:r>
        </a:p>
        <a:p>
          <a:pPr lvl="0" algn="ctr" defTabSz="622300">
            <a:lnSpc>
              <a:spcPct val="90000"/>
            </a:lnSpc>
            <a:spcBef>
              <a:spcPct val="0"/>
            </a:spcBef>
            <a:spcAft>
              <a:spcPct val="35000"/>
            </a:spcAft>
          </a:pPr>
          <a:r>
            <a:rPr lang="en-US" sz="1400" kern="1200" dirty="0" smtClean="0"/>
            <a:t>(x-rays)</a:t>
          </a:r>
          <a:endParaRPr lang="en-US" sz="1400" kern="1200" dirty="0"/>
        </a:p>
      </dsp:txBody>
      <dsp:txXfrm>
        <a:off x="6115041" y="4811900"/>
        <a:ext cx="905702" cy="816125"/>
      </dsp:txXfrm>
    </dsp:sp>
    <dsp:sp modelId="{30B63363-1104-4ECB-8411-C839D02E75D0}">
      <dsp:nvSpPr>
        <dsp:cNvPr id="0" name=""/>
        <dsp:cNvSpPr/>
      </dsp:nvSpPr>
      <dsp:spPr>
        <a:xfrm rot="3967937">
          <a:off x="4614956" y="4924920"/>
          <a:ext cx="1480574" cy="14148"/>
        </a:xfrm>
        <a:custGeom>
          <a:avLst/>
          <a:gdLst/>
          <a:ahLst/>
          <a:cxnLst/>
          <a:rect l="0" t="0" r="0" b="0"/>
          <a:pathLst>
            <a:path>
              <a:moveTo>
                <a:pt x="0" y="7074"/>
              </a:moveTo>
              <a:lnTo>
                <a:pt x="1480574"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18229" y="4894980"/>
        <a:ext cx="74028" cy="74028"/>
      </dsp:txXfrm>
    </dsp:sp>
    <dsp:sp modelId="{FA7B7CA9-43A7-4A78-B5D4-325A971136C4}">
      <dsp:nvSpPr>
        <dsp:cNvPr id="0" name=""/>
        <dsp:cNvSpPr/>
      </dsp:nvSpPr>
      <dsp:spPr>
        <a:xfrm>
          <a:off x="5362092" y="5572978"/>
          <a:ext cx="958023" cy="9141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Why would they go see a doctor?</a:t>
          </a:r>
          <a:endParaRPr lang="en-US" sz="1400" kern="1200" dirty="0"/>
        </a:p>
      </dsp:txBody>
      <dsp:txXfrm>
        <a:off x="5502391" y="5706857"/>
        <a:ext cx="677425" cy="646427"/>
      </dsp:txXfrm>
    </dsp:sp>
    <dsp:sp modelId="{8528BB07-581D-4664-A21F-32F37006A11A}">
      <dsp:nvSpPr>
        <dsp:cNvPr id="0" name=""/>
        <dsp:cNvSpPr/>
      </dsp:nvSpPr>
      <dsp:spPr>
        <a:xfrm rot="4996304">
          <a:off x="4155745" y="4971420"/>
          <a:ext cx="1338301" cy="14148"/>
        </a:xfrm>
        <a:custGeom>
          <a:avLst/>
          <a:gdLst/>
          <a:ahLst/>
          <a:cxnLst/>
          <a:rect l="0" t="0" r="0" b="0"/>
          <a:pathLst>
            <a:path>
              <a:moveTo>
                <a:pt x="0" y="7074"/>
              </a:moveTo>
              <a:lnTo>
                <a:pt x="1338301"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91438" y="4945036"/>
        <a:ext cx="66915" cy="66915"/>
      </dsp:txXfrm>
    </dsp:sp>
    <dsp:sp modelId="{2A8DAAB7-41FB-49EC-ADD8-FFC08F659477}">
      <dsp:nvSpPr>
        <dsp:cNvPr id="0" name=""/>
        <dsp:cNvSpPr/>
      </dsp:nvSpPr>
      <dsp:spPr>
        <a:xfrm>
          <a:off x="4411919" y="5640016"/>
          <a:ext cx="1102489" cy="102101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Do they take medicine?</a:t>
          </a:r>
          <a:endParaRPr lang="en-US" sz="1400" kern="1200" dirty="0"/>
        </a:p>
      </dsp:txBody>
      <dsp:txXfrm>
        <a:off x="4573375" y="5789540"/>
        <a:ext cx="779577" cy="721966"/>
      </dsp:txXfrm>
    </dsp:sp>
    <dsp:sp modelId="{AA4EA1D2-81DC-4A62-A50A-31E6FAA6B0FA}">
      <dsp:nvSpPr>
        <dsp:cNvPr id="0" name=""/>
        <dsp:cNvSpPr/>
      </dsp:nvSpPr>
      <dsp:spPr>
        <a:xfrm rot="6029695">
          <a:off x="3588165" y="5003697"/>
          <a:ext cx="1431889" cy="14148"/>
        </a:xfrm>
        <a:custGeom>
          <a:avLst/>
          <a:gdLst/>
          <a:ahLst/>
          <a:cxnLst/>
          <a:rect l="0" t="0" r="0" b="0"/>
          <a:pathLst>
            <a:path>
              <a:moveTo>
                <a:pt x="0" y="7074"/>
              </a:moveTo>
              <a:lnTo>
                <a:pt x="1431889"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268312" y="4974974"/>
        <a:ext cx="71594" cy="71594"/>
      </dsp:txXfrm>
    </dsp:sp>
    <dsp:sp modelId="{AF3F7A8E-FA44-4952-8E8C-541F0DEED7CB}">
      <dsp:nvSpPr>
        <dsp:cNvPr id="0" name=""/>
        <dsp:cNvSpPr/>
      </dsp:nvSpPr>
      <dsp:spPr>
        <a:xfrm>
          <a:off x="3589446" y="5709028"/>
          <a:ext cx="1007054" cy="8829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Where do you get pets?</a:t>
          </a:r>
          <a:endParaRPr lang="en-US" sz="1400" kern="1200" dirty="0"/>
        </a:p>
      </dsp:txBody>
      <dsp:txXfrm>
        <a:off x="3736926" y="5838339"/>
        <a:ext cx="712094" cy="624370"/>
      </dsp:txXfrm>
    </dsp:sp>
    <dsp:sp modelId="{8A03841A-8348-430E-8C8A-DA9C36257463}">
      <dsp:nvSpPr>
        <dsp:cNvPr id="0" name=""/>
        <dsp:cNvSpPr/>
      </dsp:nvSpPr>
      <dsp:spPr>
        <a:xfrm rot="7105263">
          <a:off x="3103522" y="4821416"/>
          <a:ext cx="1366909" cy="14148"/>
        </a:xfrm>
        <a:custGeom>
          <a:avLst/>
          <a:gdLst/>
          <a:ahLst/>
          <a:cxnLst/>
          <a:rect l="0" t="0" r="0" b="0"/>
          <a:pathLst>
            <a:path>
              <a:moveTo>
                <a:pt x="0" y="7074"/>
              </a:moveTo>
              <a:lnTo>
                <a:pt x="1366909"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52804" y="4794318"/>
        <a:ext cx="68345" cy="68345"/>
      </dsp:txXfrm>
    </dsp:sp>
    <dsp:sp modelId="{B465FB08-59E5-4497-8DD2-45EDE6B9D575}">
      <dsp:nvSpPr>
        <dsp:cNvPr id="0" name=""/>
        <dsp:cNvSpPr/>
      </dsp:nvSpPr>
      <dsp:spPr>
        <a:xfrm>
          <a:off x="2735639" y="5382996"/>
          <a:ext cx="1008378" cy="91307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How much are pets?</a:t>
          </a:r>
          <a:endParaRPr lang="en-US" sz="1400" kern="1200" dirty="0"/>
        </a:p>
      </dsp:txBody>
      <dsp:txXfrm>
        <a:off x="2883313" y="5516713"/>
        <a:ext cx="713030" cy="645641"/>
      </dsp:txXfrm>
    </dsp:sp>
    <dsp:sp modelId="{A830035A-FC2D-432D-ACC8-EBB00E119887}">
      <dsp:nvSpPr>
        <dsp:cNvPr id="0" name=""/>
        <dsp:cNvSpPr/>
      </dsp:nvSpPr>
      <dsp:spPr>
        <a:xfrm rot="8242105">
          <a:off x="2692562" y="4471305"/>
          <a:ext cx="1262016" cy="14148"/>
        </a:xfrm>
        <a:custGeom>
          <a:avLst/>
          <a:gdLst/>
          <a:ahLst/>
          <a:cxnLst/>
          <a:rect l="0" t="0" r="0" b="0"/>
          <a:pathLst>
            <a:path>
              <a:moveTo>
                <a:pt x="0" y="7074"/>
              </a:moveTo>
              <a:lnTo>
                <a:pt x="1262016"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92020" y="4446829"/>
        <a:ext cx="63100" cy="63100"/>
      </dsp:txXfrm>
    </dsp:sp>
    <dsp:sp modelId="{A09714BB-6CCD-4A2A-82B6-75FE536CE1B3}">
      <dsp:nvSpPr>
        <dsp:cNvPr id="0" name=""/>
        <dsp:cNvSpPr/>
      </dsp:nvSpPr>
      <dsp:spPr>
        <a:xfrm>
          <a:off x="1971310" y="4744096"/>
          <a:ext cx="1025391" cy="101431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What kinds of things are pets?</a:t>
          </a:r>
          <a:endParaRPr lang="en-US" sz="1400" kern="1200" dirty="0"/>
        </a:p>
      </dsp:txBody>
      <dsp:txXfrm>
        <a:off x="2121475" y="4892639"/>
        <a:ext cx="725061" cy="717227"/>
      </dsp:txXfrm>
    </dsp:sp>
    <dsp:sp modelId="{0CB6D807-7976-4DD2-8FC7-45D6DE7E2350}">
      <dsp:nvSpPr>
        <dsp:cNvPr id="0" name=""/>
        <dsp:cNvSpPr/>
      </dsp:nvSpPr>
      <dsp:spPr>
        <a:xfrm rot="9378947">
          <a:off x="2400825" y="3992676"/>
          <a:ext cx="1168997" cy="14148"/>
        </a:xfrm>
        <a:custGeom>
          <a:avLst/>
          <a:gdLst/>
          <a:ahLst/>
          <a:cxnLst/>
          <a:rect l="0" t="0" r="0" b="0"/>
          <a:pathLst>
            <a:path>
              <a:moveTo>
                <a:pt x="0" y="7074"/>
              </a:moveTo>
              <a:lnTo>
                <a:pt x="1168997"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56099" y="3970525"/>
        <a:ext cx="58449" cy="58449"/>
      </dsp:txXfrm>
    </dsp:sp>
    <dsp:sp modelId="{C8851D02-C49C-4E71-A3EC-1D104A4A347E}">
      <dsp:nvSpPr>
        <dsp:cNvPr id="0" name=""/>
        <dsp:cNvSpPr/>
      </dsp:nvSpPr>
      <dsp:spPr>
        <a:xfrm>
          <a:off x="1417518" y="3949675"/>
          <a:ext cx="1085263" cy="99951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Do they brush their teeth?</a:t>
          </a:r>
          <a:endParaRPr lang="en-US" sz="1400" kern="1200" dirty="0"/>
        </a:p>
      </dsp:txBody>
      <dsp:txXfrm>
        <a:off x="1576451" y="4096051"/>
        <a:ext cx="767397" cy="706763"/>
      </dsp:txXfrm>
    </dsp:sp>
    <dsp:sp modelId="{C87E7EC5-E0E3-4DF5-8AD4-210B3F53E105}">
      <dsp:nvSpPr>
        <dsp:cNvPr id="0" name=""/>
        <dsp:cNvSpPr/>
      </dsp:nvSpPr>
      <dsp:spPr>
        <a:xfrm rot="10515789">
          <a:off x="2225360" y="3424399"/>
          <a:ext cx="1159271" cy="14148"/>
        </a:xfrm>
        <a:custGeom>
          <a:avLst/>
          <a:gdLst/>
          <a:ahLst/>
          <a:cxnLst/>
          <a:rect l="0" t="0" r="0" b="0"/>
          <a:pathLst>
            <a:path>
              <a:moveTo>
                <a:pt x="0" y="7074"/>
              </a:moveTo>
              <a:lnTo>
                <a:pt x="1159271"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6014" y="3402491"/>
        <a:ext cx="57963" cy="57963"/>
      </dsp:txXfrm>
    </dsp:sp>
    <dsp:sp modelId="{A3D69160-E848-4838-B6E9-EC533B441803}">
      <dsp:nvSpPr>
        <dsp:cNvPr id="0" name=""/>
        <dsp:cNvSpPr/>
      </dsp:nvSpPr>
      <dsp:spPr>
        <a:xfrm>
          <a:off x="1221171" y="2989455"/>
          <a:ext cx="1007716" cy="106301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Why do some pets live  outside?</a:t>
          </a:r>
          <a:endParaRPr lang="en-US" sz="1400" kern="1200" dirty="0"/>
        </a:p>
      </dsp:txBody>
      <dsp:txXfrm>
        <a:off x="1368748" y="3145130"/>
        <a:ext cx="712562" cy="751663"/>
      </dsp:txXfrm>
    </dsp:sp>
    <dsp:sp modelId="{AD392E93-604E-433F-B322-57C1ABE77909}">
      <dsp:nvSpPr>
        <dsp:cNvPr id="0" name=""/>
        <dsp:cNvSpPr/>
      </dsp:nvSpPr>
      <dsp:spPr>
        <a:xfrm rot="11652632">
          <a:off x="2248019" y="2823852"/>
          <a:ext cx="1200962" cy="14148"/>
        </a:xfrm>
        <a:custGeom>
          <a:avLst/>
          <a:gdLst/>
          <a:ahLst/>
          <a:cxnLst/>
          <a:rect l="0" t="0" r="0" b="0"/>
          <a:pathLst>
            <a:path>
              <a:moveTo>
                <a:pt x="0" y="7074"/>
              </a:moveTo>
              <a:lnTo>
                <a:pt x="1200962"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18476" y="2800902"/>
        <a:ext cx="60048" cy="60048"/>
      </dsp:txXfrm>
    </dsp:sp>
    <dsp:sp modelId="{0BE23B00-2CB3-43BA-B40E-4CD5F1EB2B42}">
      <dsp:nvSpPr>
        <dsp:cNvPr id="0" name=""/>
        <dsp:cNvSpPr/>
      </dsp:nvSpPr>
      <dsp:spPr>
        <a:xfrm>
          <a:off x="1327365" y="2087931"/>
          <a:ext cx="953514" cy="95704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Do pets like milk?</a:t>
          </a:r>
          <a:endParaRPr lang="en-US" sz="1500" kern="1200" dirty="0"/>
        </a:p>
      </dsp:txBody>
      <dsp:txXfrm>
        <a:off x="1467004" y="2228087"/>
        <a:ext cx="674236" cy="676733"/>
      </dsp:txXfrm>
    </dsp:sp>
    <dsp:sp modelId="{CC0816EB-D432-4681-B465-54B5A83E8EED}">
      <dsp:nvSpPr>
        <dsp:cNvPr id="0" name=""/>
        <dsp:cNvSpPr/>
      </dsp:nvSpPr>
      <dsp:spPr>
        <a:xfrm rot="12750980">
          <a:off x="2520967" y="2317532"/>
          <a:ext cx="1207635" cy="14148"/>
        </a:xfrm>
        <a:custGeom>
          <a:avLst/>
          <a:gdLst/>
          <a:ahLst/>
          <a:cxnLst/>
          <a:rect l="0" t="0" r="0" b="0"/>
          <a:pathLst>
            <a:path>
              <a:moveTo>
                <a:pt x="0" y="7074"/>
              </a:moveTo>
              <a:lnTo>
                <a:pt x="1207635"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94594" y="2294415"/>
        <a:ext cx="60381" cy="60381"/>
      </dsp:txXfrm>
    </dsp:sp>
    <dsp:sp modelId="{1BD3E366-2597-43E1-AD70-F978D5593F60}">
      <dsp:nvSpPr>
        <dsp:cNvPr id="0" name=""/>
        <dsp:cNvSpPr/>
      </dsp:nvSpPr>
      <dsp:spPr>
        <a:xfrm>
          <a:off x="1662215" y="1263682"/>
          <a:ext cx="1053282" cy="9285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What do pets need?</a:t>
          </a:r>
          <a:endParaRPr lang="en-US" sz="1400" kern="1200" dirty="0"/>
        </a:p>
      </dsp:txBody>
      <dsp:txXfrm>
        <a:off x="1816465" y="1399672"/>
        <a:ext cx="744782" cy="656615"/>
      </dsp:txXfrm>
    </dsp:sp>
    <dsp:sp modelId="{F85FB657-7E28-4532-9590-F76F0949632A}">
      <dsp:nvSpPr>
        <dsp:cNvPr id="0" name=""/>
        <dsp:cNvSpPr/>
      </dsp:nvSpPr>
      <dsp:spPr>
        <a:xfrm rot="13926316">
          <a:off x="2929766" y="1905174"/>
          <a:ext cx="1259459" cy="14148"/>
        </a:xfrm>
        <a:custGeom>
          <a:avLst/>
          <a:gdLst/>
          <a:ahLst/>
          <a:cxnLst/>
          <a:rect l="0" t="0" r="0" b="0"/>
          <a:pathLst>
            <a:path>
              <a:moveTo>
                <a:pt x="0" y="7074"/>
              </a:moveTo>
              <a:lnTo>
                <a:pt x="1259459"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28009" y="1880762"/>
        <a:ext cx="62972" cy="62972"/>
      </dsp:txXfrm>
    </dsp:sp>
    <dsp:sp modelId="{D59CCE4A-E3C1-4BB4-A4F7-AEC3D8E4F28D}">
      <dsp:nvSpPr>
        <dsp:cNvPr id="0" name=""/>
        <dsp:cNvSpPr/>
      </dsp:nvSpPr>
      <dsp:spPr>
        <a:xfrm>
          <a:off x="2267524" y="452314"/>
          <a:ext cx="1140038" cy="106474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What do you do when a pet gets sick?</a:t>
          </a:r>
          <a:endParaRPr lang="en-US" sz="1400" kern="1200" dirty="0"/>
        </a:p>
      </dsp:txBody>
      <dsp:txXfrm>
        <a:off x="2434479" y="608242"/>
        <a:ext cx="806128" cy="752886"/>
      </dsp:txXfrm>
    </dsp:sp>
    <dsp:sp modelId="{7B8A9120-AE59-4930-89C7-2A2CE54D0E12}">
      <dsp:nvSpPr>
        <dsp:cNvPr id="0" name=""/>
        <dsp:cNvSpPr/>
      </dsp:nvSpPr>
      <dsp:spPr>
        <a:xfrm rot="15063158">
          <a:off x="3370977" y="1624939"/>
          <a:ext cx="1375261" cy="14148"/>
        </a:xfrm>
        <a:custGeom>
          <a:avLst/>
          <a:gdLst/>
          <a:ahLst/>
          <a:cxnLst/>
          <a:rect l="0" t="0" r="0" b="0"/>
          <a:pathLst>
            <a:path>
              <a:moveTo>
                <a:pt x="0" y="7074"/>
              </a:moveTo>
              <a:lnTo>
                <a:pt x="1375261" y="70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24226" y="1597632"/>
        <a:ext cx="68763" cy="68763"/>
      </dsp:txXfrm>
    </dsp:sp>
    <dsp:sp modelId="{513C6E05-6A91-4A93-BA85-7D9036E2CFFD}">
      <dsp:nvSpPr>
        <dsp:cNvPr id="0" name=""/>
        <dsp:cNvSpPr/>
      </dsp:nvSpPr>
      <dsp:spPr>
        <a:xfrm>
          <a:off x="3173295" y="53071"/>
          <a:ext cx="1013181" cy="9515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What can you do with a pet?</a:t>
          </a:r>
          <a:endParaRPr lang="en-US" sz="1400" kern="1200" dirty="0"/>
        </a:p>
      </dsp:txBody>
      <dsp:txXfrm>
        <a:off x="3321672" y="192418"/>
        <a:ext cx="716427" cy="672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4DFE7-57F5-446F-8BB5-A01447BF2FF2}">
      <dsp:nvSpPr>
        <dsp:cNvPr id="0" name=""/>
        <dsp:cNvSpPr/>
      </dsp:nvSpPr>
      <dsp:spPr>
        <a:xfrm>
          <a:off x="0" y="474058"/>
          <a:ext cx="8961119" cy="5164741"/>
        </a:xfrm>
        <a:prstGeom prst="roundRect">
          <a:avLst>
            <a:gd name="adj" fmla="val 10000"/>
          </a:avLst>
        </a:prstGeom>
        <a:gradFill rotWithShape="0">
          <a:gsLst>
            <a:gs pos="0">
              <a:schemeClr val="accent1">
                <a:hueOff val="0"/>
                <a:satOff val="0"/>
                <a:lumOff val="0"/>
                <a:alphaOff val="0"/>
                <a:tint val="50000"/>
                <a:alpha val="100000"/>
                <a:satMod val="140000"/>
                <a:lumMod val="105000"/>
              </a:schemeClr>
            </a:gs>
            <a:gs pos="41000">
              <a:schemeClr val="accent1">
                <a:hueOff val="0"/>
                <a:satOff val="0"/>
                <a:lumOff val="0"/>
                <a:alphaOff val="0"/>
                <a:tint val="57000"/>
                <a:satMod val="160000"/>
                <a:lumMod val="99000"/>
              </a:schemeClr>
            </a:gs>
            <a:gs pos="100000">
              <a:schemeClr val="accent1">
                <a:hueOff val="0"/>
                <a:satOff val="0"/>
                <a:lumOff val="0"/>
                <a:alphaOff val="0"/>
                <a:tint val="80000"/>
                <a:satMod val="180000"/>
                <a:lumMod val="104000"/>
              </a:schemeClr>
            </a:gs>
          </a:gsLst>
          <a:lin ang="5400000" scaled="1"/>
        </a:gra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b="1" kern="1200" dirty="0" smtClean="0"/>
            <a:t>Things we need in a </a:t>
          </a:r>
          <a:r>
            <a:rPr lang="en-US" sz="4000" b="1" kern="1200" dirty="0" smtClean="0"/>
            <a:t>veterinary  clinic</a:t>
          </a:r>
          <a:endParaRPr lang="en-US" sz="4000" b="1" kern="1200" dirty="0"/>
        </a:p>
        <a:p>
          <a:pPr marL="228600" lvl="1" indent="-228600" algn="l" defTabSz="977900">
            <a:lnSpc>
              <a:spcPct val="90000"/>
            </a:lnSpc>
            <a:spcBef>
              <a:spcPct val="0"/>
            </a:spcBef>
            <a:spcAft>
              <a:spcPct val="15000"/>
            </a:spcAft>
            <a:buChar char="••"/>
          </a:pPr>
          <a:r>
            <a:rPr lang="en-US" sz="2200" kern="1200" dirty="0" smtClean="0"/>
            <a:t>Stuffed animals for </a:t>
          </a:r>
          <a:r>
            <a:rPr lang="en-US" sz="2200" kern="1200" dirty="0" smtClean="0"/>
            <a:t>pets.</a:t>
          </a:r>
          <a:endParaRPr lang="en-US" sz="2200" kern="1200" dirty="0"/>
        </a:p>
        <a:p>
          <a:pPr marL="228600" lvl="1" indent="-228600" algn="l" defTabSz="977900">
            <a:lnSpc>
              <a:spcPct val="90000"/>
            </a:lnSpc>
            <a:spcBef>
              <a:spcPct val="0"/>
            </a:spcBef>
            <a:spcAft>
              <a:spcPct val="15000"/>
            </a:spcAft>
            <a:buChar char="••"/>
          </a:pPr>
          <a:r>
            <a:rPr lang="en-US" sz="2200" kern="1200" dirty="0" smtClean="0"/>
            <a:t>Kennels and dog </a:t>
          </a:r>
          <a:r>
            <a:rPr lang="en-US" sz="2200" kern="1200" dirty="0" smtClean="0"/>
            <a:t>beds.</a:t>
          </a:r>
          <a:endParaRPr lang="en-US" sz="2200" kern="1200" dirty="0"/>
        </a:p>
        <a:p>
          <a:pPr marL="228600" lvl="1" indent="-228600" algn="l" defTabSz="977900">
            <a:lnSpc>
              <a:spcPct val="90000"/>
            </a:lnSpc>
            <a:spcBef>
              <a:spcPct val="0"/>
            </a:spcBef>
            <a:spcAft>
              <a:spcPct val="15000"/>
            </a:spcAft>
            <a:buChar char="••"/>
          </a:pPr>
          <a:r>
            <a:rPr lang="en-US" sz="2200" kern="1200" dirty="0" smtClean="0"/>
            <a:t>Collars and </a:t>
          </a:r>
          <a:r>
            <a:rPr lang="en-US" sz="2200" kern="1200" dirty="0" smtClean="0"/>
            <a:t>leashes.</a:t>
          </a:r>
          <a:endParaRPr lang="en-US" sz="2200" kern="1200" dirty="0"/>
        </a:p>
        <a:p>
          <a:pPr marL="228600" lvl="1" indent="-228600" algn="l" defTabSz="977900">
            <a:lnSpc>
              <a:spcPct val="90000"/>
            </a:lnSpc>
            <a:spcBef>
              <a:spcPct val="0"/>
            </a:spcBef>
            <a:spcAft>
              <a:spcPct val="15000"/>
            </a:spcAft>
            <a:buChar char="••"/>
          </a:pPr>
          <a:r>
            <a:rPr lang="en-US" sz="2200" kern="1200" dirty="0" smtClean="0"/>
            <a:t>Food dishes and </a:t>
          </a:r>
          <a:r>
            <a:rPr lang="en-US" sz="2200" kern="1200" dirty="0" smtClean="0"/>
            <a:t>food.</a:t>
          </a:r>
          <a:endParaRPr lang="en-US" sz="2200" kern="1200" dirty="0"/>
        </a:p>
        <a:p>
          <a:pPr marL="228600" lvl="1" indent="-228600" algn="l" defTabSz="977900">
            <a:lnSpc>
              <a:spcPct val="90000"/>
            </a:lnSpc>
            <a:spcBef>
              <a:spcPct val="0"/>
            </a:spcBef>
            <a:spcAft>
              <a:spcPct val="15000"/>
            </a:spcAft>
            <a:buChar char="••"/>
          </a:pPr>
          <a:r>
            <a:rPr lang="en-US" sz="2200" kern="1200" dirty="0" smtClean="0"/>
            <a:t>Medical kit (needles, stethoscope, blood pressure meter, scissors, thermometer, tweezers, eye dropper, syringe, tensor bandages, gauze, gauze pads, band-aids, finger/toe splints, medicine </a:t>
          </a:r>
          <a:r>
            <a:rPr lang="en-US" sz="2200" kern="1200" dirty="0" smtClean="0"/>
            <a:t>bottles.)</a:t>
          </a:r>
          <a:endParaRPr lang="en-US" sz="2200" kern="1200" dirty="0"/>
        </a:p>
        <a:p>
          <a:pPr marL="228600" lvl="1" indent="-228600" algn="l" defTabSz="977900">
            <a:lnSpc>
              <a:spcPct val="90000"/>
            </a:lnSpc>
            <a:spcBef>
              <a:spcPct val="0"/>
            </a:spcBef>
            <a:spcAft>
              <a:spcPct val="15000"/>
            </a:spcAft>
            <a:buChar char="••"/>
          </a:pPr>
          <a:r>
            <a:rPr lang="en-US" sz="2200" kern="1200" dirty="0" smtClean="0"/>
            <a:t>X-rays.</a:t>
          </a:r>
          <a:endParaRPr lang="en-US" sz="2200" kern="1200" dirty="0"/>
        </a:p>
        <a:p>
          <a:pPr marL="228600" lvl="1" indent="-228600" algn="l" defTabSz="977900">
            <a:lnSpc>
              <a:spcPct val="90000"/>
            </a:lnSpc>
            <a:spcBef>
              <a:spcPct val="0"/>
            </a:spcBef>
            <a:spcAft>
              <a:spcPct val="15000"/>
            </a:spcAft>
            <a:buChar char="••"/>
          </a:pPr>
          <a:r>
            <a:rPr lang="en-US" sz="2200" kern="1200" dirty="0" smtClean="0"/>
            <a:t>Medical </a:t>
          </a:r>
          <a:r>
            <a:rPr lang="en-US" sz="2200" kern="1200" dirty="0" smtClean="0"/>
            <a:t>checklist.</a:t>
          </a:r>
          <a:endParaRPr lang="en-US" sz="2200" kern="1200" dirty="0"/>
        </a:p>
        <a:p>
          <a:pPr marL="228600" lvl="1" indent="-228600" algn="l" defTabSz="977900">
            <a:lnSpc>
              <a:spcPct val="90000"/>
            </a:lnSpc>
            <a:spcBef>
              <a:spcPct val="0"/>
            </a:spcBef>
            <a:spcAft>
              <a:spcPct val="15000"/>
            </a:spcAft>
            <a:buChar char="••"/>
          </a:pPr>
          <a:r>
            <a:rPr lang="en-US" sz="2200" kern="1200" dirty="0" smtClean="0"/>
            <a:t>Scrubs and </a:t>
          </a:r>
          <a:r>
            <a:rPr lang="en-US" sz="2200" kern="1200" dirty="0" smtClean="0"/>
            <a:t>aprons.</a:t>
          </a: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151270" y="625328"/>
        <a:ext cx="8658579" cy="4862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4DFE7-57F5-446F-8BB5-A01447BF2FF2}">
      <dsp:nvSpPr>
        <dsp:cNvPr id="0" name=""/>
        <dsp:cNvSpPr/>
      </dsp:nvSpPr>
      <dsp:spPr>
        <a:xfrm>
          <a:off x="0" y="15"/>
          <a:ext cx="8961119" cy="5638784"/>
        </a:xfrm>
        <a:prstGeom prst="roundRect">
          <a:avLst>
            <a:gd name="adj" fmla="val 10000"/>
          </a:avLst>
        </a:prstGeom>
        <a:gradFill rotWithShape="0">
          <a:gsLst>
            <a:gs pos="0">
              <a:schemeClr val="accent1">
                <a:hueOff val="0"/>
                <a:satOff val="0"/>
                <a:lumOff val="0"/>
                <a:alphaOff val="0"/>
                <a:tint val="50000"/>
                <a:alpha val="100000"/>
                <a:satMod val="140000"/>
                <a:lumMod val="105000"/>
              </a:schemeClr>
            </a:gs>
            <a:gs pos="41000">
              <a:schemeClr val="accent1">
                <a:hueOff val="0"/>
                <a:satOff val="0"/>
                <a:lumOff val="0"/>
                <a:alphaOff val="0"/>
                <a:tint val="57000"/>
                <a:satMod val="160000"/>
                <a:lumMod val="99000"/>
              </a:schemeClr>
            </a:gs>
            <a:gs pos="100000">
              <a:schemeClr val="accent1">
                <a:hueOff val="0"/>
                <a:satOff val="0"/>
                <a:lumOff val="0"/>
                <a:alphaOff val="0"/>
                <a:tint val="80000"/>
                <a:satMod val="180000"/>
                <a:lumMod val="104000"/>
              </a:schemeClr>
            </a:gs>
          </a:gsLst>
          <a:lin ang="5400000" scaled="1"/>
        </a:gra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As we observed the children we noticed that they were wanting to groom there animals so we added things to the </a:t>
          </a:r>
          <a:r>
            <a:rPr lang="en-US" sz="2800" kern="1200" dirty="0" smtClean="0"/>
            <a:t>vet clinic </a:t>
          </a:r>
          <a:r>
            <a:rPr lang="en-US" sz="2800" kern="1200" dirty="0" smtClean="0"/>
            <a:t>to also make it a pet grooming shop. We added:</a:t>
          </a:r>
        </a:p>
        <a:p>
          <a:pPr lvl="0" algn="l" defTabSz="1244600">
            <a:lnSpc>
              <a:spcPct val="90000"/>
            </a:lnSpc>
            <a:spcBef>
              <a:spcPct val="0"/>
            </a:spcBef>
            <a:spcAft>
              <a:spcPct val="35000"/>
            </a:spcAft>
          </a:pPr>
          <a:r>
            <a:rPr lang="en-US" sz="2400" kern="1200" dirty="0" smtClean="0"/>
            <a:t> - Dog brushes and others brushes and </a:t>
          </a:r>
          <a:r>
            <a:rPr lang="en-US" sz="2400" kern="1200" dirty="0" smtClean="0"/>
            <a:t>combs.</a:t>
          </a:r>
          <a:endParaRPr lang="en-US" sz="2400" kern="1200" dirty="0" smtClean="0"/>
        </a:p>
        <a:p>
          <a:pPr lvl="0" algn="l" defTabSz="1244600">
            <a:lnSpc>
              <a:spcPct val="90000"/>
            </a:lnSpc>
            <a:spcBef>
              <a:spcPct val="0"/>
            </a:spcBef>
            <a:spcAft>
              <a:spcPct val="35000"/>
            </a:spcAft>
          </a:pPr>
          <a:r>
            <a:rPr lang="en-US" sz="2400" kern="1200" dirty="0" smtClean="0"/>
            <a:t> - Towels and </a:t>
          </a:r>
          <a:r>
            <a:rPr lang="en-US" sz="2400" kern="1200" dirty="0" smtClean="0"/>
            <a:t>clothes.</a:t>
          </a:r>
          <a:endParaRPr lang="en-US" sz="2400" kern="1200" dirty="0" smtClean="0"/>
        </a:p>
        <a:p>
          <a:pPr lvl="0" algn="l" defTabSz="1244600">
            <a:lnSpc>
              <a:spcPct val="90000"/>
            </a:lnSpc>
            <a:spcBef>
              <a:spcPct val="0"/>
            </a:spcBef>
            <a:spcAft>
              <a:spcPct val="35000"/>
            </a:spcAft>
          </a:pPr>
          <a:r>
            <a:rPr lang="en-US" sz="2400" kern="1200" dirty="0" smtClean="0"/>
            <a:t> - Hair bands and hair </a:t>
          </a:r>
          <a:r>
            <a:rPr lang="en-US" sz="2400" kern="1200" dirty="0" smtClean="0"/>
            <a:t>clips.</a:t>
          </a:r>
          <a:endParaRPr lang="en-US" sz="2400" kern="1200" dirty="0" smtClean="0"/>
        </a:p>
        <a:p>
          <a:pPr lvl="0" algn="l" defTabSz="1244600">
            <a:lnSpc>
              <a:spcPct val="90000"/>
            </a:lnSpc>
            <a:spcBef>
              <a:spcPct val="0"/>
            </a:spcBef>
            <a:spcAft>
              <a:spcPct val="35000"/>
            </a:spcAft>
          </a:pPr>
          <a:r>
            <a:rPr lang="en-US" sz="2400" kern="1200" dirty="0" smtClean="0"/>
            <a:t> - Blow </a:t>
          </a:r>
          <a:r>
            <a:rPr lang="en-US" sz="2400" kern="1200" dirty="0" smtClean="0"/>
            <a:t>dryer.</a:t>
          </a:r>
          <a:endParaRPr lang="en-US" sz="2400" kern="1200" dirty="0" smtClean="0"/>
        </a:p>
        <a:p>
          <a:pPr lvl="0" algn="l" defTabSz="1244600">
            <a:lnSpc>
              <a:spcPct val="90000"/>
            </a:lnSpc>
            <a:spcBef>
              <a:spcPct val="0"/>
            </a:spcBef>
            <a:spcAft>
              <a:spcPct val="35000"/>
            </a:spcAft>
          </a:pPr>
          <a:r>
            <a:rPr lang="en-US" sz="2400" kern="1200" dirty="0" smtClean="0"/>
            <a:t> - Dog grooming </a:t>
          </a:r>
          <a:r>
            <a:rPr lang="en-US" sz="2400" kern="1200" dirty="0" smtClean="0"/>
            <a:t>mitts.</a:t>
          </a:r>
          <a:endParaRPr lang="en-US" sz="2400" kern="1200" dirty="0" smtClean="0"/>
        </a:p>
        <a:p>
          <a:pPr lvl="0" algn="l" defTabSz="1244600">
            <a:lnSpc>
              <a:spcPct val="90000"/>
            </a:lnSpc>
            <a:spcBef>
              <a:spcPct val="0"/>
            </a:spcBef>
            <a:spcAft>
              <a:spcPct val="35000"/>
            </a:spcAft>
          </a:pPr>
          <a:r>
            <a:rPr lang="en-US" sz="2400" kern="1200" dirty="0" smtClean="0"/>
            <a:t> - </a:t>
          </a:r>
          <a:r>
            <a:rPr lang="en-US" sz="2400" kern="1200" dirty="0" smtClean="0"/>
            <a:t>Toothbrushes.</a:t>
          </a:r>
          <a:endParaRPr lang="en-US" sz="2400" kern="1200" dirty="0" smtClean="0"/>
        </a:p>
        <a:p>
          <a:pPr lvl="0" algn="l" defTabSz="1244600">
            <a:lnSpc>
              <a:spcPct val="90000"/>
            </a:lnSpc>
            <a:spcBef>
              <a:spcPct val="0"/>
            </a:spcBef>
            <a:spcAft>
              <a:spcPct val="35000"/>
            </a:spcAft>
          </a:pPr>
          <a:r>
            <a:rPr lang="en-US" sz="2400" kern="1200" dirty="0" smtClean="0"/>
            <a:t> - Empty Shampoo </a:t>
          </a:r>
          <a:r>
            <a:rPr lang="en-US" sz="2400" kern="1200" dirty="0" smtClean="0"/>
            <a:t>bottle.</a:t>
          </a:r>
          <a:endParaRPr lang="en-US" sz="2400" kern="1200" dirty="0" smtClean="0"/>
        </a:p>
        <a:p>
          <a:pPr lvl="0" algn="l" defTabSz="1244600">
            <a:lnSpc>
              <a:spcPct val="90000"/>
            </a:lnSpc>
            <a:spcBef>
              <a:spcPct val="0"/>
            </a:spcBef>
            <a:spcAft>
              <a:spcPct val="35000"/>
            </a:spcAft>
          </a:pPr>
          <a:endParaRPr lang="en-US" sz="4000" kern="1200" dirty="0" smtClean="0"/>
        </a:p>
        <a:p>
          <a:pPr lvl="0" algn="l" defTabSz="1244600">
            <a:lnSpc>
              <a:spcPct val="90000"/>
            </a:lnSpc>
            <a:spcBef>
              <a:spcPct val="0"/>
            </a:spcBef>
            <a:spcAft>
              <a:spcPct val="35000"/>
            </a:spcAft>
          </a:pPr>
          <a:endParaRPr lang="en-US" sz="4000" b="1"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165154" y="165169"/>
        <a:ext cx="8630811" cy="53084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4DFE7-57F5-446F-8BB5-A01447BF2FF2}">
      <dsp:nvSpPr>
        <dsp:cNvPr id="0" name=""/>
        <dsp:cNvSpPr/>
      </dsp:nvSpPr>
      <dsp:spPr>
        <a:xfrm>
          <a:off x="0" y="0"/>
          <a:ext cx="6220281" cy="3895637"/>
        </a:xfrm>
        <a:prstGeom prst="roundRect">
          <a:avLst>
            <a:gd name="adj" fmla="val 10000"/>
          </a:avLst>
        </a:prstGeom>
        <a:gradFill rotWithShape="0">
          <a:gsLst>
            <a:gs pos="0">
              <a:schemeClr val="accent1">
                <a:hueOff val="0"/>
                <a:satOff val="0"/>
                <a:lumOff val="0"/>
                <a:alphaOff val="0"/>
                <a:tint val="50000"/>
                <a:alpha val="100000"/>
                <a:satMod val="140000"/>
                <a:lumMod val="105000"/>
              </a:schemeClr>
            </a:gs>
            <a:gs pos="41000">
              <a:schemeClr val="accent1">
                <a:hueOff val="0"/>
                <a:satOff val="0"/>
                <a:lumOff val="0"/>
                <a:alphaOff val="0"/>
                <a:tint val="57000"/>
                <a:satMod val="160000"/>
                <a:lumMod val="99000"/>
              </a:schemeClr>
            </a:gs>
            <a:gs pos="100000">
              <a:schemeClr val="accent1">
                <a:hueOff val="0"/>
                <a:satOff val="0"/>
                <a:lumOff val="0"/>
                <a:alphaOff val="0"/>
                <a:tint val="80000"/>
                <a:satMod val="180000"/>
                <a:lumMod val="104000"/>
              </a:schemeClr>
            </a:gs>
          </a:gsLst>
          <a:lin ang="5400000" scaled="1"/>
        </a:gra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r>
            <a:rPr lang="en-US" sz="2400" kern="1200" dirty="0" smtClean="0"/>
            <a:t>The children then began to build homes for their animals.  They used the </a:t>
          </a:r>
          <a:r>
            <a:rPr lang="en-US" sz="2400" kern="1200" dirty="0" err="1" smtClean="0"/>
            <a:t>legos</a:t>
          </a:r>
          <a:r>
            <a:rPr lang="en-US" sz="2400" kern="1200" dirty="0" smtClean="0"/>
            <a:t> </a:t>
          </a:r>
          <a:r>
            <a:rPr lang="en-US" sz="2400" kern="1200" dirty="0" smtClean="0"/>
            <a:t>to build a dog house and their favorite thing to do was to build dog kennels and cages for the dogs and cats. The </a:t>
          </a:r>
          <a:r>
            <a:rPr lang="en-US" sz="2400" kern="1200" dirty="0" smtClean="0"/>
            <a:t>vet clinic/groomers </a:t>
          </a:r>
          <a:r>
            <a:rPr lang="en-US" sz="2400" kern="1200" dirty="0" smtClean="0"/>
            <a:t>quickly turned into a </a:t>
          </a:r>
          <a:r>
            <a:rPr lang="en-US" sz="2400" kern="1200" dirty="0" smtClean="0"/>
            <a:t>pet </a:t>
          </a:r>
          <a:r>
            <a:rPr lang="en-US" sz="2400" kern="1200" dirty="0" smtClean="0"/>
            <a:t>store.  We added a cash register, money, and the children made a sign, and price tags.</a:t>
          </a:r>
        </a:p>
        <a:p>
          <a:pPr lvl="0" algn="l" defTabSz="1066800">
            <a:lnSpc>
              <a:spcPct val="90000"/>
            </a:lnSpc>
            <a:spcBef>
              <a:spcPct val="0"/>
            </a:spcBef>
            <a:spcAft>
              <a:spcPct val="35000"/>
            </a:spcAft>
          </a:pPr>
          <a:endParaRPr lang="en-US" sz="4000" kern="1200" dirty="0" smtClean="0"/>
        </a:p>
        <a:p>
          <a:pPr lvl="0" algn="l" defTabSz="1066800">
            <a:lnSpc>
              <a:spcPct val="90000"/>
            </a:lnSpc>
            <a:spcBef>
              <a:spcPct val="0"/>
            </a:spcBef>
            <a:spcAft>
              <a:spcPct val="35000"/>
            </a:spcAft>
          </a:pPr>
          <a:endParaRPr lang="en-US" sz="4000" b="1"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114099" y="114099"/>
        <a:ext cx="5992083" cy="3667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48AC6-991F-4019-A1A5-832C5D4C92B9}">
      <dsp:nvSpPr>
        <dsp:cNvPr id="0" name=""/>
        <dsp:cNvSpPr/>
      </dsp:nvSpPr>
      <dsp:spPr>
        <a:xfrm rot="785563">
          <a:off x="-404475" y="10897"/>
          <a:ext cx="5808966" cy="2904483"/>
        </a:xfrm>
        <a:prstGeom prst="roundRect">
          <a:avLst>
            <a:gd name="adj" fmla="val 10000"/>
          </a:avLst>
        </a:prstGeom>
        <a:gradFill rotWithShape="0">
          <a:gsLst>
            <a:gs pos="0">
              <a:schemeClr val="accent1">
                <a:hueOff val="0"/>
                <a:satOff val="0"/>
                <a:lumOff val="0"/>
                <a:alphaOff val="0"/>
                <a:tint val="50000"/>
                <a:alpha val="100000"/>
                <a:satMod val="140000"/>
                <a:lumMod val="105000"/>
              </a:schemeClr>
            </a:gs>
            <a:gs pos="41000">
              <a:schemeClr val="accent1">
                <a:hueOff val="0"/>
                <a:satOff val="0"/>
                <a:lumOff val="0"/>
                <a:alphaOff val="0"/>
                <a:tint val="57000"/>
                <a:satMod val="160000"/>
                <a:lumMod val="99000"/>
              </a:schemeClr>
            </a:gs>
            <a:gs pos="100000">
              <a:schemeClr val="accent1">
                <a:hueOff val="0"/>
                <a:satOff val="0"/>
                <a:lumOff val="0"/>
                <a:alphaOff val="0"/>
                <a:tint val="80000"/>
                <a:satMod val="180000"/>
                <a:lumMod val="104000"/>
              </a:schemeClr>
            </a:gs>
          </a:gsLst>
          <a:lin ang="5400000" scaled="1"/>
        </a:gra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I asked the students what they would need and they said:</a:t>
          </a:r>
        </a:p>
        <a:p>
          <a:pPr lvl="0" algn="ctr" defTabSz="1111250">
            <a:lnSpc>
              <a:spcPct val="90000"/>
            </a:lnSpc>
            <a:spcBef>
              <a:spcPct val="0"/>
            </a:spcBef>
            <a:spcAft>
              <a:spcPct val="35000"/>
            </a:spcAft>
          </a:pPr>
          <a:r>
            <a:rPr lang="en-US" sz="2500" kern="1200" dirty="0" smtClean="0"/>
            <a:t>A sign</a:t>
          </a:r>
        </a:p>
        <a:p>
          <a:pPr lvl="0" algn="ctr" defTabSz="1111250">
            <a:lnSpc>
              <a:spcPct val="90000"/>
            </a:lnSpc>
            <a:spcBef>
              <a:spcPct val="0"/>
            </a:spcBef>
            <a:spcAft>
              <a:spcPct val="35000"/>
            </a:spcAft>
          </a:pPr>
          <a:r>
            <a:rPr lang="en-US" sz="2500" kern="1200" dirty="0" smtClean="0"/>
            <a:t>Money</a:t>
          </a:r>
        </a:p>
        <a:p>
          <a:pPr lvl="0" algn="ctr" defTabSz="1111250">
            <a:lnSpc>
              <a:spcPct val="90000"/>
            </a:lnSpc>
            <a:spcBef>
              <a:spcPct val="0"/>
            </a:spcBef>
            <a:spcAft>
              <a:spcPct val="35000"/>
            </a:spcAft>
          </a:pPr>
          <a:r>
            <a:rPr lang="en-US" sz="2500" kern="1200" dirty="0" smtClean="0"/>
            <a:t>Cash register</a:t>
          </a:r>
        </a:p>
        <a:p>
          <a:pPr lvl="0" algn="ctr" defTabSz="1111250">
            <a:lnSpc>
              <a:spcPct val="90000"/>
            </a:lnSpc>
            <a:spcBef>
              <a:spcPct val="0"/>
            </a:spcBef>
            <a:spcAft>
              <a:spcPct val="35000"/>
            </a:spcAft>
          </a:pPr>
          <a:r>
            <a:rPr lang="en-US" sz="2500" kern="1200" dirty="0" smtClean="0"/>
            <a:t>Price tags</a:t>
          </a:r>
          <a:endParaRPr lang="en-US" sz="2500" kern="1200" dirty="0"/>
        </a:p>
      </dsp:txBody>
      <dsp:txXfrm>
        <a:off x="-319406" y="95966"/>
        <a:ext cx="5638828" cy="27343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EB06F-B0E9-4CE1-AC19-E3AC446B728A}">
      <dsp:nvSpPr>
        <dsp:cNvPr id="0" name=""/>
        <dsp:cNvSpPr/>
      </dsp:nvSpPr>
      <dsp:spPr>
        <a:xfrm>
          <a:off x="1009979" y="989793"/>
          <a:ext cx="2465802" cy="246580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t>What Are Pets?</a:t>
          </a:r>
          <a:endParaRPr lang="en-US" sz="4200" kern="1200" dirty="0"/>
        </a:p>
      </dsp:txBody>
      <dsp:txXfrm>
        <a:off x="1371087" y="1350901"/>
        <a:ext cx="1743586" cy="1743586"/>
      </dsp:txXfrm>
    </dsp:sp>
    <dsp:sp modelId="{654CCA74-EC50-457A-BA2F-338A8C623476}">
      <dsp:nvSpPr>
        <dsp:cNvPr id="0" name=""/>
        <dsp:cNvSpPr/>
      </dsp:nvSpPr>
      <dsp:spPr>
        <a:xfrm>
          <a:off x="1626429" y="440"/>
          <a:ext cx="1232901" cy="123290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Cats</a:t>
          </a:r>
          <a:endParaRPr lang="en-US" sz="1800" kern="1200" dirty="0"/>
        </a:p>
      </dsp:txBody>
      <dsp:txXfrm>
        <a:off x="1806983" y="180994"/>
        <a:ext cx="871793" cy="871793"/>
      </dsp:txXfrm>
    </dsp:sp>
    <dsp:sp modelId="{0A00DDC4-EE25-4403-A30B-F613E66FDD4D}">
      <dsp:nvSpPr>
        <dsp:cNvPr id="0" name=""/>
        <dsp:cNvSpPr/>
      </dsp:nvSpPr>
      <dsp:spPr>
        <a:xfrm>
          <a:off x="2570298" y="307121"/>
          <a:ext cx="1232901" cy="123290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Dogs</a:t>
          </a:r>
          <a:endParaRPr lang="en-US" sz="1800" kern="1200" dirty="0"/>
        </a:p>
      </dsp:txBody>
      <dsp:txXfrm>
        <a:off x="2750852" y="487675"/>
        <a:ext cx="871793" cy="871793"/>
      </dsp:txXfrm>
    </dsp:sp>
    <dsp:sp modelId="{41F517FB-A3C2-4C6F-8D8C-F3657D944361}">
      <dsp:nvSpPr>
        <dsp:cNvPr id="0" name=""/>
        <dsp:cNvSpPr/>
      </dsp:nvSpPr>
      <dsp:spPr>
        <a:xfrm>
          <a:off x="3153640" y="1110023"/>
          <a:ext cx="1232901" cy="123290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Bunnies</a:t>
          </a:r>
          <a:endParaRPr lang="en-US" sz="1800" kern="1200" dirty="0"/>
        </a:p>
      </dsp:txBody>
      <dsp:txXfrm>
        <a:off x="3334194" y="1290577"/>
        <a:ext cx="871793" cy="871793"/>
      </dsp:txXfrm>
    </dsp:sp>
    <dsp:sp modelId="{CAF12B09-A72B-47B3-8EE8-7D48F57A2A39}">
      <dsp:nvSpPr>
        <dsp:cNvPr id="0" name=""/>
        <dsp:cNvSpPr/>
      </dsp:nvSpPr>
      <dsp:spPr>
        <a:xfrm>
          <a:off x="3153640" y="2102465"/>
          <a:ext cx="1232901" cy="123290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Birds</a:t>
          </a:r>
          <a:endParaRPr lang="en-US" sz="1800" kern="1200" dirty="0"/>
        </a:p>
      </dsp:txBody>
      <dsp:txXfrm>
        <a:off x="3334194" y="2283019"/>
        <a:ext cx="871793" cy="871793"/>
      </dsp:txXfrm>
    </dsp:sp>
    <dsp:sp modelId="{C217C46A-04D1-4474-AA54-A24608597A74}">
      <dsp:nvSpPr>
        <dsp:cNvPr id="0" name=""/>
        <dsp:cNvSpPr/>
      </dsp:nvSpPr>
      <dsp:spPr>
        <a:xfrm>
          <a:off x="2570298" y="2905367"/>
          <a:ext cx="1232901" cy="123290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Fish</a:t>
          </a:r>
          <a:endParaRPr lang="en-US" sz="1800" kern="1200" dirty="0"/>
        </a:p>
      </dsp:txBody>
      <dsp:txXfrm>
        <a:off x="2750852" y="3085921"/>
        <a:ext cx="871793" cy="871793"/>
      </dsp:txXfrm>
    </dsp:sp>
    <dsp:sp modelId="{EE048103-37B1-4C12-BF7C-4CEA3B301CD2}">
      <dsp:nvSpPr>
        <dsp:cNvPr id="0" name=""/>
        <dsp:cNvSpPr/>
      </dsp:nvSpPr>
      <dsp:spPr>
        <a:xfrm>
          <a:off x="1626429" y="3212048"/>
          <a:ext cx="1232901" cy="123290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Snakes</a:t>
          </a:r>
          <a:endParaRPr lang="en-US" sz="1800" kern="1200" dirty="0"/>
        </a:p>
      </dsp:txBody>
      <dsp:txXfrm>
        <a:off x="1806983" y="3392602"/>
        <a:ext cx="871793" cy="871793"/>
      </dsp:txXfrm>
    </dsp:sp>
    <dsp:sp modelId="{12F89B85-BD87-4226-812D-77127A73AC4F}">
      <dsp:nvSpPr>
        <dsp:cNvPr id="0" name=""/>
        <dsp:cNvSpPr/>
      </dsp:nvSpPr>
      <dsp:spPr>
        <a:xfrm>
          <a:off x="682561" y="2905367"/>
          <a:ext cx="1232901" cy="123290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Rats</a:t>
          </a:r>
          <a:endParaRPr lang="en-US" sz="1800" kern="1200" dirty="0"/>
        </a:p>
      </dsp:txBody>
      <dsp:txXfrm>
        <a:off x="863115" y="3085921"/>
        <a:ext cx="871793" cy="871793"/>
      </dsp:txXfrm>
    </dsp:sp>
    <dsp:sp modelId="{282600AB-D084-49B8-B955-CA94FD0E17C2}">
      <dsp:nvSpPr>
        <dsp:cNvPr id="0" name=""/>
        <dsp:cNvSpPr/>
      </dsp:nvSpPr>
      <dsp:spPr>
        <a:xfrm>
          <a:off x="99219" y="2102465"/>
          <a:ext cx="1232901" cy="123290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Horses</a:t>
          </a:r>
          <a:endParaRPr lang="en-US" sz="1800" kern="1200" dirty="0"/>
        </a:p>
      </dsp:txBody>
      <dsp:txXfrm>
        <a:off x="279773" y="2283019"/>
        <a:ext cx="871793" cy="871793"/>
      </dsp:txXfrm>
    </dsp:sp>
    <dsp:sp modelId="{8DB7CDB0-41D6-4F50-892E-14853181E80E}">
      <dsp:nvSpPr>
        <dsp:cNvPr id="0" name=""/>
        <dsp:cNvSpPr/>
      </dsp:nvSpPr>
      <dsp:spPr>
        <a:xfrm>
          <a:off x="99219" y="1110023"/>
          <a:ext cx="1232901" cy="123290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Cows</a:t>
          </a:r>
          <a:endParaRPr lang="en-US" sz="1800" kern="1200" dirty="0"/>
        </a:p>
      </dsp:txBody>
      <dsp:txXfrm>
        <a:off x="279773" y="1290577"/>
        <a:ext cx="871793" cy="871793"/>
      </dsp:txXfrm>
    </dsp:sp>
    <dsp:sp modelId="{61CBD370-A15A-4139-97C1-8C123890FD43}">
      <dsp:nvSpPr>
        <dsp:cNvPr id="0" name=""/>
        <dsp:cNvSpPr/>
      </dsp:nvSpPr>
      <dsp:spPr>
        <a:xfrm>
          <a:off x="682561" y="307121"/>
          <a:ext cx="1232901" cy="123290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Turtle</a:t>
          </a:r>
          <a:endParaRPr lang="en-US" sz="1800" kern="1200" dirty="0"/>
        </a:p>
      </dsp:txBody>
      <dsp:txXfrm>
        <a:off x="863115" y="487675"/>
        <a:ext cx="871793" cy="8717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E8CC3-9CF9-4F05-9D3C-636E05425E93}">
      <dsp:nvSpPr>
        <dsp:cNvPr id="0" name=""/>
        <dsp:cNvSpPr/>
      </dsp:nvSpPr>
      <dsp:spPr>
        <a:xfrm>
          <a:off x="1413887" y="1582694"/>
          <a:ext cx="3371864" cy="279235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What </a:t>
          </a:r>
          <a:r>
            <a:rPr lang="en-US" sz="3200" kern="1200" dirty="0" smtClean="0"/>
            <a:t>We </a:t>
          </a:r>
          <a:r>
            <a:rPr lang="en-US" sz="3200" kern="1200" dirty="0" smtClean="0"/>
            <a:t>Learned About Salamanders </a:t>
          </a:r>
          <a:endParaRPr lang="en-US" sz="3200" kern="1200" dirty="0"/>
        </a:p>
      </dsp:txBody>
      <dsp:txXfrm>
        <a:off x="1907685" y="1991625"/>
        <a:ext cx="2384268" cy="1974492"/>
      </dsp:txXfrm>
    </dsp:sp>
    <dsp:sp modelId="{D8145CA8-D67D-44C9-84D6-2BEAC4B182EF}">
      <dsp:nvSpPr>
        <dsp:cNvPr id="0" name=""/>
        <dsp:cNvSpPr/>
      </dsp:nvSpPr>
      <dsp:spPr>
        <a:xfrm rot="5360447">
          <a:off x="3050863" y="1592224"/>
          <a:ext cx="66550" cy="47613"/>
        </a:xfrm>
        <a:custGeom>
          <a:avLst/>
          <a:gdLst/>
          <a:ahLst/>
          <a:cxnLst/>
          <a:rect l="0" t="0" r="0" b="0"/>
          <a:pathLst>
            <a:path>
              <a:moveTo>
                <a:pt x="0" y="23806"/>
              </a:moveTo>
              <a:lnTo>
                <a:pt x="66550" y="2380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82475" y="1614367"/>
        <a:ext cx="3327" cy="3327"/>
      </dsp:txXfrm>
    </dsp:sp>
    <dsp:sp modelId="{8EC8FF73-8223-4D7D-BA1C-BD95019B6815}">
      <dsp:nvSpPr>
        <dsp:cNvPr id="0" name=""/>
        <dsp:cNvSpPr/>
      </dsp:nvSpPr>
      <dsp:spPr>
        <a:xfrm>
          <a:off x="2261724" y="22481"/>
          <a:ext cx="1626876" cy="162687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We learnt that Sully was a Tiger </a:t>
          </a:r>
          <a:r>
            <a:rPr lang="en-US" sz="1200" kern="1200" dirty="0" smtClean="0"/>
            <a:t>Salamander.</a:t>
          </a:r>
          <a:endParaRPr lang="en-US" sz="1200" kern="1200" dirty="0"/>
        </a:p>
      </dsp:txBody>
      <dsp:txXfrm>
        <a:off x="2499974" y="260731"/>
        <a:ext cx="1150376" cy="1150376"/>
      </dsp:txXfrm>
    </dsp:sp>
    <dsp:sp modelId="{BC97AD1F-F273-4DC6-A8AC-40A9491D5ECA}">
      <dsp:nvSpPr>
        <dsp:cNvPr id="0" name=""/>
        <dsp:cNvSpPr/>
      </dsp:nvSpPr>
      <dsp:spPr>
        <a:xfrm rot="8945109">
          <a:off x="4190738" y="2213062"/>
          <a:ext cx="296296" cy="47613"/>
        </a:xfrm>
        <a:custGeom>
          <a:avLst/>
          <a:gdLst/>
          <a:ahLst/>
          <a:cxnLst/>
          <a:rect l="0" t="0" r="0" b="0"/>
          <a:pathLst>
            <a:path>
              <a:moveTo>
                <a:pt x="0" y="23806"/>
              </a:moveTo>
              <a:lnTo>
                <a:pt x="296296" y="2380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331479" y="2229461"/>
        <a:ext cx="14814" cy="14814"/>
      </dsp:txXfrm>
    </dsp:sp>
    <dsp:sp modelId="{8CFCD68E-3CB6-44AA-976A-ED8C26EFD59C}">
      <dsp:nvSpPr>
        <dsp:cNvPr id="0" name=""/>
        <dsp:cNvSpPr/>
      </dsp:nvSpPr>
      <dsp:spPr>
        <a:xfrm>
          <a:off x="4096222" y="1081629"/>
          <a:ext cx="1626876" cy="162687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We learned that the owners found him in their basement. They made him a home and now he is their pet.</a:t>
          </a:r>
          <a:endParaRPr lang="en-US" sz="1200" kern="1200" dirty="0"/>
        </a:p>
      </dsp:txBody>
      <dsp:txXfrm>
        <a:off x="4334472" y="1319879"/>
        <a:ext cx="1150376" cy="1150376"/>
      </dsp:txXfrm>
    </dsp:sp>
    <dsp:sp modelId="{1EEC84F5-3BB9-4401-A5BF-4D37B6CC6A0A}">
      <dsp:nvSpPr>
        <dsp:cNvPr id="0" name=""/>
        <dsp:cNvSpPr/>
      </dsp:nvSpPr>
      <dsp:spPr>
        <a:xfrm rot="12579774">
          <a:off x="4347661" y="3708806"/>
          <a:ext cx="151195" cy="47613"/>
        </a:xfrm>
        <a:custGeom>
          <a:avLst/>
          <a:gdLst/>
          <a:ahLst/>
          <a:cxnLst/>
          <a:rect l="0" t="0" r="0" b="0"/>
          <a:pathLst>
            <a:path>
              <a:moveTo>
                <a:pt x="0" y="23806"/>
              </a:moveTo>
              <a:lnTo>
                <a:pt x="151195" y="2380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419479" y="3728832"/>
        <a:ext cx="7559" cy="7559"/>
      </dsp:txXfrm>
    </dsp:sp>
    <dsp:sp modelId="{C105A289-0003-4023-B956-565EEB2D03F8}">
      <dsp:nvSpPr>
        <dsp:cNvPr id="0" name=""/>
        <dsp:cNvSpPr/>
      </dsp:nvSpPr>
      <dsp:spPr>
        <a:xfrm>
          <a:off x="4250969" y="3284328"/>
          <a:ext cx="1626876" cy="162687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Salamanders cannot get dry or they get dehydrated. </a:t>
          </a:r>
          <a:endParaRPr lang="en-US" sz="1200" kern="1200" dirty="0"/>
        </a:p>
      </dsp:txBody>
      <dsp:txXfrm>
        <a:off x="4489219" y="3522578"/>
        <a:ext cx="1150376" cy="1150376"/>
      </dsp:txXfrm>
    </dsp:sp>
    <dsp:sp modelId="{0B1531B4-B683-467B-8542-91458CEF0BCE}">
      <dsp:nvSpPr>
        <dsp:cNvPr id="0" name=""/>
        <dsp:cNvSpPr/>
      </dsp:nvSpPr>
      <dsp:spPr>
        <a:xfrm rot="16240485">
          <a:off x="3026128" y="4293248"/>
          <a:ext cx="115862" cy="47613"/>
        </a:xfrm>
        <a:custGeom>
          <a:avLst/>
          <a:gdLst/>
          <a:ahLst/>
          <a:cxnLst/>
          <a:rect l="0" t="0" r="0" b="0"/>
          <a:pathLst>
            <a:path>
              <a:moveTo>
                <a:pt x="0" y="23806"/>
              </a:moveTo>
              <a:lnTo>
                <a:pt x="115862" y="2380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81163" y="4314158"/>
        <a:ext cx="5793" cy="5793"/>
      </dsp:txXfrm>
    </dsp:sp>
    <dsp:sp modelId="{14E381B9-4A5C-4507-85C8-8DE525684404}">
      <dsp:nvSpPr>
        <dsp:cNvPr id="0" name=""/>
        <dsp:cNvSpPr/>
      </dsp:nvSpPr>
      <dsp:spPr>
        <a:xfrm>
          <a:off x="2261724" y="4259071"/>
          <a:ext cx="1626876" cy="162687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They like to eat at night.</a:t>
          </a:r>
        </a:p>
        <a:p>
          <a:pPr lvl="0" algn="ctr" defTabSz="533400">
            <a:lnSpc>
              <a:spcPct val="90000"/>
            </a:lnSpc>
            <a:spcBef>
              <a:spcPct val="0"/>
            </a:spcBef>
            <a:spcAft>
              <a:spcPct val="35000"/>
            </a:spcAft>
          </a:pPr>
          <a:r>
            <a:rPr lang="en-US" sz="1200" kern="1200" dirty="0" smtClean="0"/>
            <a:t>They eat insects, frogs and worms. Sully ate turtle food and worms.</a:t>
          </a:r>
          <a:endParaRPr lang="en-US" sz="1200" kern="1200" dirty="0"/>
        </a:p>
      </dsp:txBody>
      <dsp:txXfrm>
        <a:off x="2499974" y="4497321"/>
        <a:ext cx="1150376" cy="1150376"/>
      </dsp:txXfrm>
    </dsp:sp>
    <dsp:sp modelId="{E2561292-0715-4B6B-BDDC-F5B7C4B9633C}">
      <dsp:nvSpPr>
        <dsp:cNvPr id="0" name=""/>
        <dsp:cNvSpPr/>
      </dsp:nvSpPr>
      <dsp:spPr>
        <a:xfrm rot="19854426">
          <a:off x="1682311" y="3663883"/>
          <a:ext cx="287285" cy="47613"/>
        </a:xfrm>
        <a:custGeom>
          <a:avLst/>
          <a:gdLst/>
          <a:ahLst/>
          <a:cxnLst/>
          <a:rect l="0" t="0" r="0" b="0"/>
          <a:pathLst>
            <a:path>
              <a:moveTo>
                <a:pt x="0" y="23806"/>
              </a:moveTo>
              <a:lnTo>
                <a:pt x="287285" y="2380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18772" y="3680507"/>
        <a:ext cx="14364" cy="14364"/>
      </dsp:txXfrm>
    </dsp:sp>
    <dsp:sp modelId="{7D93A068-982F-4FE7-AB10-85886772ADAC}">
      <dsp:nvSpPr>
        <dsp:cNvPr id="0" name=""/>
        <dsp:cNvSpPr/>
      </dsp:nvSpPr>
      <dsp:spPr>
        <a:xfrm>
          <a:off x="427227" y="3199924"/>
          <a:ext cx="1626876" cy="162687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When they are in the wild they can live 12 to 16 years. </a:t>
          </a:r>
          <a:endParaRPr lang="en-US" sz="1200" kern="1200" dirty="0"/>
        </a:p>
      </dsp:txBody>
      <dsp:txXfrm>
        <a:off x="665477" y="3438174"/>
        <a:ext cx="1150376" cy="1150376"/>
      </dsp:txXfrm>
    </dsp:sp>
    <dsp:sp modelId="{D7D47F65-E260-435A-91F5-5DCDA204F121}">
      <dsp:nvSpPr>
        <dsp:cNvPr id="0" name=""/>
        <dsp:cNvSpPr/>
      </dsp:nvSpPr>
      <dsp:spPr>
        <a:xfrm rot="1814417">
          <a:off x="1703706" y="2216162"/>
          <a:ext cx="257205" cy="47613"/>
        </a:xfrm>
        <a:custGeom>
          <a:avLst/>
          <a:gdLst/>
          <a:ahLst/>
          <a:cxnLst/>
          <a:rect l="0" t="0" r="0" b="0"/>
          <a:pathLst>
            <a:path>
              <a:moveTo>
                <a:pt x="0" y="23806"/>
              </a:moveTo>
              <a:lnTo>
                <a:pt x="257205" y="2380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25879" y="2233539"/>
        <a:ext cx="12860" cy="12860"/>
      </dsp:txXfrm>
    </dsp:sp>
    <dsp:sp modelId="{77A8F345-9D34-4685-AF74-A34515F4F41E}">
      <dsp:nvSpPr>
        <dsp:cNvPr id="0" name=""/>
        <dsp:cNvSpPr/>
      </dsp:nvSpPr>
      <dsp:spPr>
        <a:xfrm>
          <a:off x="427227" y="1081629"/>
          <a:ext cx="1626876" cy="162687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They grow </a:t>
          </a:r>
          <a:r>
            <a:rPr lang="en-US" sz="1200" kern="1200" dirty="0" smtClean="0"/>
            <a:t>18 cm </a:t>
          </a:r>
          <a:r>
            <a:rPr lang="en-US" sz="1200" kern="1200" dirty="0" smtClean="0"/>
            <a:t>to </a:t>
          </a:r>
          <a:r>
            <a:rPr lang="en-US" sz="1200" kern="1200" dirty="0" smtClean="0"/>
            <a:t>35 cm</a:t>
          </a:r>
          <a:r>
            <a:rPr lang="en-US" sz="1200" kern="1200" dirty="0" smtClean="0"/>
            <a:t>.  Sully was approximately </a:t>
          </a:r>
          <a:r>
            <a:rPr lang="en-US" sz="1200" kern="1200" dirty="0" smtClean="0"/>
            <a:t>22 cm</a:t>
          </a:r>
          <a:r>
            <a:rPr lang="en-US" sz="1200" kern="1200" dirty="0" smtClean="0"/>
            <a:t>. </a:t>
          </a:r>
          <a:endParaRPr lang="en-US" sz="1200" kern="1200" dirty="0"/>
        </a:p>
      </dsp:txBody>
      <dsp:txXfrm>
        <a:off x="665477" y="1319879"/>
        <a:ext cx="1150376" cy="11503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A94A3-5FC8-4C50-A339-74A740118193}">
      <dsp:nvSpPr>
        <dsp:cNvPr id="0" name=""/>
        <dsp:cNvSpPr/>
      </dsp:nvSpPr>
      <dsp:spPr>
        <a:xfrm>
          <a:off x="3316882" y="2049250"/>
          <a:ext cx="1404937" cy="140493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Bat Girl and Budgies</a:t>
          </a:r>
          <a:endParaRPr lang="en-US" sz="2200" kern="1200" dirty="0"/>
        </a:p>
      </dsp:txBody>
      <dsp:txXfrm>
        <a:off x="3522630" y="2254998"/>
        <a:ext cx="993441" cy="993441"/>
      </dsp:txXfrm>
    </dsp:sp>
    <dsp:sp modelId="{11AF8D3A-F3BA-4707-85C8-F55EE252F972}">
      <dsp:nvSpPr>
        <dsp:cNvPr id="0" name=""/>
        <dsp:cNvSpPr/>
      </dsp:nvSpPr>
      <dsp:spPr>
        <a:xfrm rot="16360528">
          <a:off x="3813458" y="1784362"/>
          <a:ext cx="500739" cy="31113"/>
        </a:xfrm>
        <a:custGeom>
          <a:avLst/>
          <a:gdLst/>
          <a:ahLst/>
          <a:cxnLst/>
          <a:rect l="0" t="0" r="0" b="0"/>
          <a:pathLst>
            <a:path>
              <a:moveTo>
                <a:pt x="0" y="15556"/>
              </a:moveTo>
              <a:lnTo>
                <a:pt x="500739" y="1555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51309" y="1787400"/>
        <a:ext cx="25036" cy="25036"/>
      </dsp:txXfrm>
    </dsp:sp>
    <dsp:sp modelId="{B68EEC05-AEC5-4C49-806D-098B5BC3A5D2}">
      <dsp:nvSpPr>
        <dsp:cNvPr id="0" name=""/>
        <dsp:cNvSpPr/>
      </dsp:nvSpPr>
      <dsp:spPr>
        <a:xfrm>
          <a:off x="3157931" y="-261961"/>
          <a:ext cx="1919790" cy="181266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They eat seeds, and often crack them and make a big mess!</a:t>
          </a:r>
          <a:endParaRPr lang="en-US" sz="1000" kern="1200" dirty="0"/>
        </a:p>
      </dsp:txBody>
      <dsp:txXfrm>
        <a:off x="3439078" y="3497"/>
        <a:ext cx="1357496" cy="1281748"/>
      </dsp:txXfrm>
    </dsp:sp>
    <dsp:sp modelId="{B3EB0ACA-4238-42F6-A336-62468396D0BC}">
      <dsp:nvSpPr>
        <dsp:cNvPr id="0" name=""/>
        <dsp:cNvSpPr/>
      </dsp:nvSpPr>
      <dsp:spPr>
        <a:xfrm rot="19285714">
          <a:off x="4509155" y="2128402"/>
          <a:ext cx="544603" cy="31113"/>
        </a:xfrm>
        <a:custGeom>
          <a:avLst/>
          <a:gdLst/>
          <a:ahLst/>
          <a:cxnLst/>
          <a:rect l="0" t="0" r="0" b="0"/>
          <a:pathLst>
            <a:path>
              <a:moveTo>
                <a:pt x="0" y="15556"/>
              </a:moveTo>
              <a:lnTo>
                <a:pt x="544603" y="1555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67842" y="2130344"/>
        <a:ext cx="27230" cy="27230"/>
      </dsp:txXfrm>
    </dsp:sp>
    <dsp:sp modelId="{A78F8126-4851-422E-B2EE-FA597C132F48}">
      <dsp:nvSpPr>
        <dsp:cNvPr id="0" name=""/>
        <dsp:cNvSpPr/>
      </dsp:nvSpPr>
      <dsp:spPr>
        <a:xfrm>
          <a:off x="4781817" y="612696"/>
          <a:ext cx="1770249" cy="165022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She </a:t>
          </a:r>
          <a:r>
            <a:rPr lang="en-US" sz="1000" kern="1200" dirty="0" smtClean="0"/>
            <a:t>poops </a:t>
          </a:r>
          <a:r>
            <a:rPr lang="en-US" sz="1000" kern="1200" dirty="0" smtClean="0"/>
            <a:t>Lots!  </a:t>
          </a:r>
          <a:endParaRPr lang="en-US" sz="1000" kern="1200" dirty="0"/>
        </a:p>
      </dsp:txBody>
      <dsp:txXfrm>
        <a:off x="5041064" y="854366"/>
        <a:ext cx="1251755" cy="1166885"/>
      </dsp:txXfrm>
    </dsp:sp>
    <dsp:sp modelId="{ACAC1DCC-38C2-47B8-9596-099512581DAF}">
      <dsp:nvSpPr>
        <dsp:cNvPr id="0" name=""/>
        <dsp:cNvSpPr/>
      </dsp:nvSpPr>
      <dsp:spPr>
        <a:xfrm rot="613702">
          <a:off x="4707301" y="2898385"/>
          <a:ext cx="422193" cy="31113"/>
        </a:xfrm>
        <a:custGeom>
          <a:avLst/>
          <a:gdLst/>
          <a:ahLst/>
          <a:cxnLst/>
          <a:rect l="0" t="0" r="0" b="0"/>
          <a:pathLst>
            <a:path>
              <a:moveTo>
                <a:pt x="0" y="15556"/>
              </a:moveTo>
              <a:lnTo>
                <a:pt x="422193" y="1555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07843" y="2903387"/>
        <a:ext cx="21109" cy="21109"/>
      </dsp:txXfrm>
    </dsp:sp>
    <dsp:sp modelId="{0E9A8D19-0CFA-497B-96A8-F28B43E62B8E}">
      <dsp:nvSpPr>
        <dsp:cNvPr id="0" name=""/>
        <dsp:cNvSpPr/>
      </dsp:nvSpPr>
      <dsp:spPr>
        <a:xfrm>
          <a:off x="5106923" y="2153335"/>
          <a:ext cx="2112098" cy="197035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Budgies grind their beaks when they’re happy or relaxed similar to cats when they purr.</a:t>
          </a:r>
          <a:endParaRPr lang="en-US" sz="1000" kern="1200" dirty="0"/>
        </a:p>
      </dsp:txBody>
      <dsp:txXfrm>
        <a:off x="5416233" y="2441887"/>
        <a:ext cx="1493478" cy="1393250"/>
      </dsp:txXfrm>
    </dsp:sp>
    <dsp:sp modelId="{39CF5643-D55E-41EB-9EEE-1BCB0CA4457C}">
      <dsp:nvSpPr>
        <dsp:cNvPr id="0" name=""/>
        <dsp:cNvSpPr/>
      </dsp:nvSpPr>
      <dsp:spPr>
        <a:xfrm rot="3857143">
          <a:off x="4214170" y="3544081"/>
          <a:ext cx="388509" cy="31113"/>
        </a:xfrm>
        <a:custGeom>
          <a:avLst/>
          <a:gdLst/>
          <a:ahLst/>
          <a:cxnLst/>
          <a:rect l="0" t="0" r="0" b="0"/>
          <a:pathLst>
            <a:path>
              <a:moveTo>
                <a:pt x="0" y="15556"/>
              </a:moveTo>
              <a:lnTo>
                <a:pt x="388509" y="1555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98712" y="3549925"/>
        <a:ext cx="19425" cy="19425"/>
      </dsp:txXfrm>
    </dsp:sp>
    <dsp:sp modelId="{6FB753BF-7423-464C-B582-F9995C3FE138}">
      <dsp:nvSpPr>
        <dsp:cNvPr id="0" name=""/>
        <dsp:cNvSpPr/>
      </dsp:nvSpPr>
      <dsp:spPr>
        <a:xfrm>
          <a:off x="3971355" y="3620118"/>
          <a:ext cx="1924680" cy="206050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When they are very still they’re usually sleeping, and many like to tuck their heads under their wing. Bat Girl liked to sleep upside down that how she got her name. </a:t>
          </a:r>
          <a:endParaRPr lang="en-US" sz="1000" kern="1200" dirty="0"/>
        </a:p>
      </dsp:txBody>
      <dsp:txXfrm>
        <a:off x="4253218" y="3921873"/>
        <a:ext cx="1360954" cy="1456999"/>
      </dsp:txXfrm>
    </dsp:sp>
    <dsp:sp modelId="{533D0186-FFBA-40D5-8138-C49F9E005FC7}">
      <dsp:nvSpPr>
        <dsp:cNvPr id="0" name=""/>
        <dsp:cNvSpPr/>
      </dsp:nvSpPr>
      <dsp:spPr>
        <a:xfrm rot="6942857">
          <a:off x="3376699" y="3581357"/>
          <a:ext cx="471254" cy="31113"/>
        </a:xfrm>
        <a:custGeom>
          <a:avLst/>
          <a:gdLst/>
          <a:ahLst/>
          <a:cxnLst/>
          <a:rect l="0" t="0" r="0" b="0"/>
          <a:pathLst>
            <a:path>
              <a:moveTo>
                <a:pt x="0" y="15556"/>
              </a:moveTo>
              <a:lnTo>
                <a:pt x="471254" y="1555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00545" y="3585132"/>
        <a:ext cx="23562" cy="23562"/>
      </dsp:txXfrm>
    </dsp:sp>
    <dsp:sp modelId="{EE7F0005-9315-4609-A8F4-CD9D23520F13}">
      <dsp:nvSpPr>
        <dsp:cNvPr id="0" name=""/>
        <dsp:cNvSpPr/>
      </dsp:nvSpPr>
      <dsp:spPr>
        <a:xfrm>
          <a:off x="2175760" y="3715724"/>
          <a:ext cx="1858493" cy="18692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They can learn to “talk” or repeat phrases.  They can even learn to count up to three! Bat girl liked to sing.</a:t>
          </a:r>
          <a:endParaRPr lang="en-US" sz="1000" kern="1200" dirty="0"/>
        </a:p>
      </dsp:txBody>
      <dsp:txXfrm>
        <a:off x="2447930" y="3989476"/>
        <a:ext cx="1314153" cy="1321793"/>
      </dsp:txXfrm>
    </dsp:sp>
    <dsp:sp modelId="{9F5775F4-BBEE-457A-99E6-7CEC4BE2A2D8}">
      <dsp:nvSpPr>
        <dsp:cNvPr id="0" name=""/>
        <dsp:cNvSpPr/>
      </dsp:nvSpPr>
      <dsp:spPr>
        <a:xfrm rot="10028571">
          <a:off x="2901079" y="2941310"/>
          <a:ext cx="438917" cy="31113"/>
        </a:xfrm>
        <a:custGeom>
          <a:avLst/>
          <a:gdLst/>
          <a:ahLst/>
          <a:cxnLst/>
          <a:rect l="0" t="0" r="0" b="0"/>
          <a:pathLst>
            <a:path>
              <a:moveTo>
                <a:pt x="0" y="15556"/>
              </a:moveTo>
              <a:lnTo>
                <a:pt x="438917" y="1555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09565" y="2945893"/>
        <a:ext cx="21945" cy="21945"/>
      </dsp:txXfrm>
    </dsp:sp>
    <dsp:sp modelId="{E0A3A46E-7162-45FC-B9E8-0BEB81AFEAC7}">
      <dsp:nvSpPr>
        <dsp:cNvPr id="0" name=""/>
        <dsp:cNvSpPr/>
      </dsp:nvSpPr>
      <dsp:spPr>
        <a:xfrm>
          <a:off x="998087" y="2269477"/>
          <a:ext cx="1933503" cy="19023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They </a:t>
          </a:r>
          <a:r>
            <a:rPr lang="en-US" sz="1000" kern="1200" dirty="0" smtClean="0"/>
            <a:t>lose </a:t>
          </a:r>
          <a:r>
            <a:rPr lang="en-US" sz="1000" kern="1200" dirty="0" smtClean="0"/>
            <a:t>feathers just like we </a:t>
          </a:r>
          <a:r>
            <a:rPr lang="en-US" sz="1000" kern="1200" dirty="0" smtClean="0"/>
            <a:t>lose </a:t>
          </a:r>
          <a:r>
            <a:rPr lang="en-US" sz="1000" kern="1200" dirty="0" smtClean="0"/>
            <a:t>hair.  Old feathers fall out and new feathers grow. </a:t>
          </a:r>
          <a:endParaRPr lang="en-US" sz="1000" kern="1200" dirty="0"/>
        </a:p>
      </dsp:txBody>
      <dsp:txXfrm>
        <a:off x="1281242" y="2548068"/>
        <a:ext cx="1367193" cy="1345159"/>
      </dsp:txXfrm>
    </dsp:sp>
    <dsp:sp modelId="{81252C01-4366-4A08-ABD2-7024ECD3EEC1}">
      <dsp:nvSpPr>
        <dsp:cNvPr id="0" name=""/>
        <dsp:cNvSpPr/>
      </dsp:nvSpPr>
      <dsp:spPr>
        <a:xfrm rot="13114286">
          <a:off x="3100820" y="2168949"/>
          <a:ext cx="414537" cy="31113"/>
        </a:xfrm>
        <a:custGeom>
          <a:avLst/>
          <a:gdLst/>
          <a:ahLst/>
          <a:cxnLst/>
          <a:rect l="0" t="0" r="0" b="0"/>
          <a:pathLst>
            <a:path>
              <a:moveTo>
                <a:pt x="0" y="15556"/>
              </a:moveTo>
              <a:lnTo>
                <a:pt x="414537" y="1555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97726" y="2174143"/>
        <a:ext cx="20726" cy="20726"/>
      </dsp:txXfrm>
    </dsp:sp>
    <dsp:sp modelId="{774A0517-102A-4E7C-BF99-ED0F0A54A566}">
      <dsp:nvSpPr>
        <dsp:cNvPr id="0" name=""/>
        <dsp:cNvSpPr/>
      </dsp:nvSpPr>
      <dsp:spPr>
        <a:xfrm>
          <a:off x="1321646" y="523763"/>
          <a:ext cx="2100227" cy="182809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Budgies like to play!  Bat Girl would come up to the cage and peck at a persons fingers.  </a:t>
          </a:r>
          <a:endParaRPr lang="en-US" sz="1000" kern="1200" dirty="0"/>
        </a:p>
      </dsp:txBody>
      <dsp:txXfrm>
        <a:off x="1629217" y="791481"/>
        <a:ext cx="1485085" cy="129265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216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620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51700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791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0109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7958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522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495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704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523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564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670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838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618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19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892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rgbClr val="8B7B47"/>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9/14/2016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3502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jpe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7.jpe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4.jpe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Layout" Target="../diagrams/layout7.xml"/><Relationship Id="rId7" Type="http://schemas.openxmlformats.org/officeDocument/2006/relationships/image" Target="../media/image49.jpe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3.jpeg"/><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4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4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2662" y="235001"/>
            <a:ext cx="8915399" cy="1559484"/>
          </a:xfrm>
        </p:spPr>
        <p:txBody>
          <a:bodyPr>
            <a:normAutofit/>
          </a:bodyPr>
          <a:lstStyle/>
          <a:p>
            <a:pPr algn="ctr"/>
            <a:r>
              <a:rPr lang="en-US" sz="7200" dirty="0" smtClean="0"/>
              <a:t>The Littlest Pet Shop</a:t>
            </a:r>
            <a:endParaRPr lang="en-US" sz="7200" dirty="0"/>
          </a:p>
        </p:txBody>
      </p:sp>
      <p:sp>
        <p:nvSpPr>
          <p:cNvPr id="3" name="Subtitle 2"/>
          <p:cNvSpPr>
            <a:spLocks noGrp="1"/>
          </p:cNvSpPr>
          <p:nvPr>
            <p:ph type="subTitle" idx="1"/>
          </p:nvPr>
        </p:nvSpPr>
        <p:spPr>
          <a:xfrm>
            <a:off x="2508571" y="2030495"/>
            <a:ext cx="8915399" cy="1126283"/>
          </a:xfrm>
        </p:spPr>
        <p:txBody>
          <a:bodyPr>
            <a:normAutofit/>
          </a:bodyPr>
          <a:lstStyle/>
          <a:p>
            <a:pPr algn="ctr"/>
            <a:r>
              <a:rPr lang="en-US" sz="2400" dirty="0" smtClean="0">
                <a:solidFill>
                  <a:schemeClr val="accent4">
                    <a:lumMod val="50000"/>
                  </a:schemeClr>
                </a:solidFill>
              </a:rPr>
              <a:t>Pre-Kindergarten at Bishop Klein Community School</a:t>
            </a:r>
          </a:p>
          <a:p>
            <a:pPr algn="ctr"/>
            <a:r>
              <a:rPr lang="en-US" sz="2400" dirty="0" smtClean="0">
                <a:solidFill>
                  <a:schemeClr val="accent4">
                    <a:lumMod val="50000"/>
                  </a:schemeClr>
                </a:solidFill>
              </a:rPr>
              <a:t>January to March 2016</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600775">
            <a:off x="9541082" y="3322733"/>
            <a:ext cx="2193315" cy="32342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996104">
            <a:off x="1879520" y="4168998"/>
            <a:ext cx="3479749" cy="21458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14991" y="3156687"/>
            <a:ext cx="2924175" cy="1562100"/>
          </a:xfrm>
          <a:prstGeom prst="rect">
            <a:avLst/>
          </a:prstGeom>
        </p:spPr>
      </p:pic>
    </p:spTree>
    <p:extLst>
      <p:ext uri="{BB962C8B-B14F-4D97-AF65-F5344CB8AC3E}">
        <p14:creationId xmlns:p14="http://schemas.microsoft.com/office/powerpoint/2010/main" val="552884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2036" y="446088"/>
            <a:ext cx="3505199" cy="976312"/>
          </a:xfrm>
        </p:spPr>
        <p:txBody>
          <a:bodyPr>
            <a:normAutofit/>
          </a:bodyPr>
          <a:lstStyle/>
          <a:p>
            <a:pPr algn="ctr"/>
            <a:r>
              <a:rPr lang="en-US" sz="3200" dirty="0" smtClean="0"/>
              <a:t>Freddy the Ant</a:t>
            </a:r>
            <a:endParaRPr lang="en-US" sz="3200" dirty="0"/>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357823" y="957613"/>
            <a:ext cx="2286031" cy="1437857"/>
          </a:xfrm>
        </p:spPr>
      </p:pic>
      <p:sp>
        <p:nvSpPr>
          <p:cNvPr id="6" name="Text Placeholder 5"/>
          <p:cNvSpPr>
            <a:spLocks noGrp="1"/>
          </p:cNvSpPr>
          <p:nvPr>
            <p:ph type="body" sz="half" idx="2"/>
          </p:nvPr>
        </p:nvSpPr>
        <p:spPr>
          <a:xfrm>
            <a:off x="2034861" y="1422400"/>
            <a:ext cx="4059550" cy="5241701"/>
          </a:xfrm>
        </p:spPr>
        <p:txBody>
          <a:bodyPr>
            <a:normAutofit fontScale="85000" lnSpcReduction="10000"/>
          </a:bodyPr>
          <a:lstStyle/>
          <a:p>
            <a:r>
              <a:rPr lang="en-US" sz="1900" dirty="0" smtClean="0"/>
              <a:t>The children found an </a:t>
            </a:r>
            <a:r>
              <a:rPr lang="en-US" sz="1900" dirty="0" smtClean="0"/>
              <a:t>ant </a:t>
            </a:r>
            <a:r>
              <a:rPr lang="en-US" sz="1900" dirty="0" smtClean="0"/>
              <a:t>on the floor by the name of Freddy.  The ants are our friends in the classroom.  By accident one of the little girls stepped on Freddy the ant.  The children quickly rushed him to the vet clinic to make him better.  This is what they said:</a:t>
            </a:r>
            <a:endParaRPr lang="en-US" sz="1900" dirty="0"/>
          </a:p>
          <a:p>
            <a:r>
              <a:rPr lang="en-US" sz="1900" dirty="0" smtClean="0"/>
              <a:t>K </a:t>
            </a:r>
            <a:r>
              <a:rPr lang="en-US" sz="1900" dirty="0" smtClean="0"/>
              <a:t>– “Oh no, he’s dead.  She squished him. </a:t>
            </a:r>
            <a:r>
              <a:rPr lang="en-US" sz="1900" dirty="0"/>
              <a:t>Let’s fix him!”</a:t>
            </a:r>
          </a:p>
          <a:p>
            <a:r>
              <a:rPr lang="en-US" sz="1900" dirty="0" smtClean="0"/>
              <a:t>L </a:t>
            </a:r>
            <a:r>
              <a:rPr lang="en-US" sz="1900" dirty="0" smtClean="0"/>
              <a:t>– “Oh no, </a:t>
            </a:r>
            <a:r>
              <a:rPr lang="en-US" sz="1900" dirty="0" err="1" smtClean="0"/>
              <a:t>urry</a:t>
            </a:r>
            <a:r>
              <a:rPr lang="en-US" sz="1900" dirty="0" smtClean="0"/>
              <a:t> (hurry)! </a:t>
            </a:r>
          </a:p>
          <a:p>
            <a:r>
              <a:rPr lang="en-US" sz="1900" dirty="0" smtClean="0"/>
              <a:t>F – </a:t>
            </a:r>
            <a:r>
              <a:rPr lang="en-US" sz="1900" dirty="0" smtClean="0"/>
              <a:t>“I’ll give him an injection.”</a:t>
            </a:r>
          </a:p>
          <a:p>
            <a:r>
              <a:rPr lang="en-US" sz="1900" dirty="0" smtClean="0"/>
              <a:t>C </a:t>
            </a:r>
            <a:r>
              <a:rPr lang="en-US" sz="1900" dirty="0" smtClean="0"/>
              <a:t>– “Want a needle?”</a:t>
            </a:r>
          </a:p>
          <a:p>
            <a:r>
              <a:rPr lang="en-US" sz="1900" dirty="0" smtClean="0"/>
              <a:t>M </a:t>
            </a:r>
            <a:r>
              <a:rPr lang="en-US" sz="1900" dirty="0" smtClean="0"/>
              <a:t>– “Just leave him alone, he’s </a:t>
            </a:r>
            <a:r>
              <a:rPr lang="en-US" sz="1900" dirty="0" err="1" smtClean="0"/>
              <a:t>speeping</a:t>
            </a:r>
            <a:r>
              <a:rPr lang="en-US" sz="1900" dirty="0" smtClean="0"/>
              <a:t> (sleeping).”</a:t>
            </a:r>
          </a:p>
          <a:p>
            <a:r>
              <a:rPr lang="en-US" sz="1900" dirty="0" smtClean="0"/>
              <a:t>F </a:t>
            </a:r>
            <a:r>
              <a:rPr lang="en-US" sz="1900" dirty="0" smtClean="0"/>
              <a:t>– “He’s sad, </a:t>
            </a:r>
            <a:r>
              <a:rPr lang="en-US" sz="1900" dirty="0" err="1" smtClean="0"/>
              <a:t>wakey</a:t>
            </a:r>
            <a:r>
              <a:rPr lang="en-US" sz="1900" dirty="0" smtClean="0"/>
              <a:t> Freddy, peas.”</a:t>
            </a:r>
          </a:p>
          <a:p>
            <a:r>
              <a:rPr lang="en-US" sz="1900" dirty="0" smtClean="0"/>
              <a:t>K–” </a:t>
            </a:r>
            <a:r>
              <a:rPr lang="en-US" sz="1900" dirty="0" smtClean="0"/>
              <a:t>He’s Moving!!  I’ll cover him up.”</a:t>
            </a:r>
          </a:p>
          <a:p>
            <a:r>
              <a:rPr lang="en-US" sz="1900" dirty="0" smtClean="0"/>
              <a:t>F </a:t>
            </a:r>
            <a:r>
              <a:rPr lang="en-US" sz="1900" dirty="0" smtClean="0"/>
              <a:t>–” We </a:t>
            </a:r>
            <a:r>
              <a:rPr lang="en-US" sz="1900" dirty="0" err="1" smtClean="0"/>
              <a:t>givedem</a:t>
            </a:r>
            <a:r>
              <a:rPr lang="en-US" sz="1900" dirty="0" smtClean="0"/>
              <a:t> tis medicine, it </a:t>
            </a:r>
            <a:r>
              <a:rPr lang="en-US" sz="1900" dirty="0" err="1" smtClean="0"/>
              <a:t>werked</a:t>
            </a:r>
            <a:r>
              <a:rPr lang="en-US" sz="1900" dirty="0" smtClean="0"/>
              <a:t> (worked)!”</a:t>
            </a:r>
          </a:p>
          <a:p>
            <a:r>
              <a:rPr lang="en-US" sz="1900" dirty="0" smtClean="0"/>
              <a:t>K </a:t>
            </a:r>
            <a:r>
              <a:rPr lang="en-US" sz="1900" dirty="0" smtClean="0"/>
              <a:t>– “Will it turn into a butterfly?”</a:t>
            </a:r>
          </a:p>
          <a:p>
            <a:endParaRPr lang="en-US" dirty="0" smtClean="0"/>
          </a:p>
          <a:p>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2565" y="174346"/>
            <a:ext cx="3078985" cy="307898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9226880" y="2944592"/>
            <a:ext cx="2740360" cy="274036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929080" y="3392481"/>
            <a:ext cx="3132470" cy="3132470"/>
          </a:xfrm>
          <a:prstGeom prst="rect">
            <a:avLst/>
          </a:prstGeom>
        </p:spPr>
      </p:pic>
    </p:spTree>
    <p:extLst>
      <p:ext uri="{BB962C8B-B14F-4D97-AF65-F5344CB8AC3E}">
        <p14:creationId xmlns:p14="http://schemas.microsoft.com/office/powerpoint/2010/main" val="2050455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369" y="178802"/>
            <a:ext cx="3505199" cy="976312"/>
          </a:xfrm>
        </p:spPr>
        <p:txBody>
          <a:bodyPr>
            <a:normAutofit/>
          </a:bodyPr>
          <a:lstStyle/>
          <a:p>
            <a:r>
              <a:rPr lang="en-US" sz="2800" dirty="0" smtClean="0"/>
              <a:t>Hurry He’s Dying</a:t>
            </a:r>
            <a:endParaRPr lang="en-US" sz="2800"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964958">
            <a:off x="8665696" y="408856"/>
            <a:ext cx="3064791" cy="3064791"/>
          </a:xfrm>
        </p:spPr>
      </p:pic>
      <p:sp>
        <p:nvSpPr>
          <p:cNvPr id="4" name="Text Placeholder 3"/>
          <p:cNvSpPr>
            <a:spLocks noGrp="1"/>
          </p:cNvSpPr>
          <p:nvPr>
            <p:ph type="body" sz="half" idx="2"/>
          </p:nvPr>
        </p:nvSpPr>
        <p:spPr>
          <a:xfrm>
            <a:off x="1998369" y="1373529"/>
            <a:ext cx="3505199" cy="4872525"/>
          </a:xfrm>
        </p:spPr>
        <p:txBody>
          <a:bodyPr>
            <a:normAutofit fontScale="70000" lnSpcReduction="20000"/>
          </a:bodyPr>
          <a:lstStyle/>
          <a:p>
            <a:r>
              <a:rPr lang="en-US" sz="2400" dirty="0" smtClean="0"/>
              <a:t>The children were busy playing in the vet clinic pretending to be doctors and pet owners. </a:t>
            </a:r>
          </a:p>
          <a:p>
            <a:r>
              <a:rPr lang="en-US" sz="2400" dirty="0" smtClean="0"/>
              <a:t>A student places </a:t>
            </a:r>
            <a:r>
              <a:rPr lang="en-US" sz="2400" dirty="0" smtClean="0"/>
              <a:t>the stethoscope up to </a:t>
            </a:r>
            <a:r>
              <a:rPr lang="en-US" sz="2400" dirty="0" smtClean="0"/>
              <a:t>the </a:t>
            </a:r>
            <a:r>
              <a:rPr lang="en-US" sz="2400" dirty="0" smtClean="0"/>
              <a:t>dog and shouts </a:t>
            </a:r>
            <a:r>
              <a:rPr lang="en-US" sz="2400" dirty="0" smtClean="0"/>
              <a:t>out </a:t>
            </a:r>
            <a:r>
              <a:rPr lang="en-US" sz="2400" dirty="0" smtClean="0"/>
              <a:t>“Oh no, the </a:t>
            </a:r>
            <a:r>
              <a:rPr lang="en-US" sz="2400" dirty="0" smtClean="0"/>
              <a:t>heart </a:t>
            </a:r>
            <a:r>
              <a:rPr lang="en-US" sz="2400" dirty="0" smtClean="0"/>
              <a:t>stopped breathing.  Oh, (she begins to laugh) he’s just sleeping!  But, I think my puppy is sick.”</a:t>
            </a:r>
          </a:p>
          <a:p>
            <a:r>
              <a:rPr lang="en-US" sz="2400" dirty="0" smtClean="0"/>
              <a:t>Another student announces </a:t>
            </a:r>
            <a:r>
              <a:rPr lang="en-US" sz="2400" dirty="0" smtClean="0"/>
              <a:t>“I can fix him, I have a doctors kits! </a:t>
            </a:r>
            <a:r>
              <a:rPr lang="en-US" sz="2400" dirty="0" smtClean="0"/>
              <a:t>“</a:t>
            </a:r>
            <a:r>
              <a:rPr lang="en-US" sz="2400" dirty="0" smtClean="0"/>
              <a:t>I’ll help her.”  </a:t>
            </a:r>
          </a:p>
          <a:p>
            <a:r>
              <a:rPr lang="en-US" sz="2400" dirty="0" smtClean="0"/>
              <a:t>Student C</a:t>
            </a:r>
            <a:r>
              <a:rPr lang="en-US" sz="2400" dirty="0" smtClean="0"/>
              <a:t> </a:t>
            </a:r>
            <a:r>
              <a:rPr lang="en-US" sz="2400" dirty="0" smtClean="0"/>
              <a:t>–”</a:t>
            </a:r>
            <a:r>
              <a:rPr lang="en-US" sz="2400" dirty="0" smtClean="0"/>
              <a:t>I’m </a:t>
            </a:r>
            <a:r>
              <a:rPr lang="en-US" sz="2400" dirty="0" smtClean="0"/>
              <a:t>not sure what’s wrong?</a:t>
            </a:r>
          </a:p>
          <a:p>
            <a:r>
              <a:rPr lang="en-US" sz="2400" dirty="0" smtClean="0"/>
              <a:t>Student K </a:t>
            </a:r>
            <a:r>
              <a:rPr lang="en-US" sz="2400" dirty="0" smtClean="0"/>
              <a:t>– Oh no poor </a:t>
            </a:r>
            <a:r>
              <a:rPr lang="en-US" sz="2400" dirty="0" smtClean="0"/>
              <a:t>puppy!</a:t>
            </a:r>
            <a:endParaRPr lang="en-US" sz="2400" dirty="0" smtClean="0"/>
          </a:p>
          <a:p>
            <a:r>
              <a:rPr lang="en-US" sz="2400" dirty="0" smtClean="0"/>
              <a:t>Student B </a:t>
            </a:r>
            <a:r>
              <a:rPr lang="en-US" sz="2400" dirty="0" smtClean="0"/>
              <a:t>– “I’ll look in tis book.”</a:t>
            </a:r>
          </a:p>
          <a:p>
            <a:r>
              <a:rPr lang="en-US" sz="2400" dirty="0" smtClean="0"/>
              <a:t>Student K </a:t>
            </a:r>
            <a:r>
              <a:rPr lang="en-US" sz="2400" dirty="0" smtClean="0"/>
              <a:t>– Hurry he’s dying!</a:t>
            </a:r>
          </a:p>
          <a:p>
            <a:endParaRPr lang="en-US"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04669">
            <a:off x="5706370" y="2290669"/>
            <a:ext cx="3044484" cy="304448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284955">
            <a:off x="8519486" y="3347105"/>
            <a:ext cx="3030415" cy="3030415"/>
          </a:xfrm>
          <a:prstGeom prst="rect">
            <a:avLst/>
          </a:prstGeom>
        </p:spPr>
      </p:pic>
    </p:spTree>
    <p:extLst>
      <p:ext uri="{BB962C8B-B14F-4D97-AF65-F5344CB8AC3E}">
        <p14:creationId xmlns:p14="http://schemas.microsoft.com/office/powerpoint/2010/main" val="323375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Doctors</a:t>
            </a:r>
            <a:endParaRPr lang="en-US" sz="3600"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6207125" y="1123752"/>
            <a:ext cx="5414963" cy="4061222"/>
          </a:xfrm>
        </p:spPr>
      </p:pic>
      <p:sp>
        <p:nvSpPr>
          <p:cNvPr id="4" name="Text Placeholder 3"/>
          <p:cNvSpPr>
            <a:spLocks noGrp="1"/>
          </p:cNvSpPr>
          <p:nvPr>
            <p:ph type="body" sz="half" idx="2"/>
          </p:nvPr>
        </p:nvSpPr>
        <p:spPr>
          <a:xfrm>
            <a:off x="2589212" y="1598615"/>
            <a:ext cx="3505199" cy="4262436"/>
          </a:xfrm>
        </p:spPr>
        <p:txBody>
          <a:bodyPr>
            <a:normAutofit/>
          </a:bodyPr>
          <a:lstStyle/>
          <a:p>
            <a:r>
              <a:rPr lang="en-US" sz="2400" dirty="0" smtClean="0"/>
              <a:t>Student J - </a:t>
            </a:r>
            <a:r>
              <a:rPr lang="en-US" sz="2400" dirty="0" smtClean="0"/>
              <a:t>We’re playing doctors (looks at </a:t>
            </a:r>
            <a:r>
              <a:rPr lang="en-US" sz="2400" dirty="0" smtClean="0"/>
              <a:t>another child), </a:t>
            </a:r>
            <a:r>
              <a:rPr lang="en-US" sz="2400" dirty="0" smtClean="0"/>
              <a:t>right?</a:t>
            </a:r>
          </a:p>
          <a:p>
            <a:r>
              <a:rPr lang="en-US" sz="2400" dirty="0" smtClean="0"/>
              <a:t>Student C </a:t>
            </a:r>
            <a:r>
              <a:rPr lang="en-US" sz="2400" dirty="0" smtClean="0"/>
              <a:t>– Yep, we need water </a:t>
            </a:r>
            <a:r>
              <a:rPr lang="en-US" sz="2400" dirty="0" smtClean="0"/>
              <a:t>right</a:t>
            </a:r>
            <a:r>
              <a:rPr lang="en-US" sz="2400" dirty="0" smtClean="0"/>
              <a:t>?</a:t>
            </a:r>
          </a:p>
          <a:p>
            <a:r>
              <a:rPr lang="en-US" sz="2400" dirty="0" smtClean="0"/>
              <a:t>Student J </a:t>
            </a:r>
            <a:r>
              <a:rPr lang="en-US" sz="2400" dirty="0" smtClean="0"/>
              <a:t>– Yeah, I’ll put water in it!</a:t>
            </a:r>
            <a:endParaRPr lang="en-US" sz="2400" dirty="0"/>
          </a:p>
        </p:txBody>
      </p:sp>
    </p:spTree>
    <p:extLst>
      <p:ext uri="{BB962C8B-B14F-4D97-AF65-F5344CB8AC3E}">
        <p14:creationId xmlns:p14="http://schemas.microsoft.com/office/powerpoint/2010/main" val="165741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43751303"/>
              </p:ext>
            </p:extLst>
          </p:nvPr>
        </p:nvGraphicFramePr>
        <p:xfrm>
          <a:off x="2910840" y="624840"/>
          <a:ext cx="896112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34850" y="1674255"/>
            <a:ext cx="2382591" cy="378565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smtClean="0"/>
              <a:t>“Children constantly use materials to learn about the world, explore their questions, and represent their thinking”(Curtis and Carter). </a:t>
            </a:r>
            <a:endParaRPr lang="en-US" sz="2400" dirty="0"/>
          </a:p>
        </p:txBody>
      </p: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54922" y="3567081"/>
            <a:ext cx="2440546" cy="2440546"/>
          </a:xfrm>
          <a:prstGeom prst="rect">
            <a:avLst/>
          </a:prstGeom>
        </p:spPr>
      </p:pic>
    </p:spTree>
    <p:extLst>
      <p:ext uri="{BB962C8B-B14F-4D97-AF65-F5344CB8AC3E}">
        <p14:creationId xmlns:p14="http://schemas.microsoft.com/office/powerpoint/2010/main" val="72279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572" y="137562"/>
            <a:ext cx="3505199" cy="976312"/>
          </a:xfrm>
        </p:spPr>
        <p:txBody>
          <a:bodyPr/>
          <a:lstStyle/>
          <a:p>
            <a:pPr algn="ctr"/>
            <a:r>
              <a:rPr lang="en-US" dirty="0" smtClean="0"/>
              <a:t>Taking Care of </a:t>
            </a:r>
            <a:r>
              <a:rPr lang="en-US" dirty="0" smtClean="0"/>
              <a:t>Puppies</a:t>
            </a:r>
            <a:br>
              <a:rPr lang="en-US" dirty="0" smtClean="0"/>
            </a:br>
            <a:r>
              <a:rPr lang="en-US" dirty="0" smtClean="0"/>
              <a:t> </a:t>
            </a:r>
            <a:r>
              <a:rPr lang="en-US" dirty="0" smtClean="0"/>
              <a:t>is Hard Work</a:t>
            </a:r>
            <a:endParaRPr lang="en-US"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4820690">
            <a:off x="5898398" y="137562"/>
            <a:ext cx="3083940" cy="3083940"/>
          </a:xfrm>
        </p:spPr>
      </p:pic>
      <p:sp>
        <p:nvSpPr>
          <p:cNvPr id="4" name="Text Placeholder 3"/>
          <p:cNvSpPr>
            <a:spLocks noGrp="1"/>
          </p:cNvSpPr>
          <p:nvPr>
            <p:ph type="body" sz="half" idx="2"/>
          </p:nvPr>
        </p:nvSpPr>
        <p:spPr>
          <a:xfrm>
            <a:off x="1857692" y="1113874"/>
            <a:ext cx="3505199" cy="4262436"/>
          </a:xfrm>
        </p:spPr>
        <p:txBody>
          <a:bodyPr>
            <a:normAutofit fontScale="92500" lnSpcReduction="10000"/>
          </a:bodyPr>
          <a:lstStyle/>
          <a:p>
            <a:r>
              <a:rPr lang="en-US" dirty="0" smtClean="0"/>
              <a:t>The children were very busy pretending to be veterinarians.  </a:t>
            </a:r>
          </a:p>
          <a:p>
            <a:r>
              <a:rPr lang="en-US" dirty="0" smtClean="0"/>
              <a:t>K- These doggies are sick. (turn to look at </a:t>
            </a:r>
            <a:r>
              <a:rPr lang="en-US" dirty="0" smtClean="0"/>
              <a:t>C) </a:t>
            </a:r>
            <a:r>
              <a:rPr lang="en-US" dirty="0" smtClean="0"/>
              <a:t>Give them a bed?</a:t>
            </a:r>
          </a:p>
          <a:p>
            <a:r>
              <a:rPr lang="en-US" dirty="0" smtClean="0"/>
              <a:t>C – Ok.  She then takes the dogs from </a:t>
            </a:r>
            <a:r>
              <a:rPr lang="en-US" dirty="0" smtClean="0"/>
              <a:t>K </a:t>
            </a:r>
            <a:r>
              <a:rPr lang="en-US" dirty="0" smtClean="0"/>
              <a:t>and places them on the dog bed and covers it up with a blanket.  She turns  to </a:t>
            </a:r>
            <a:r>
              <a:rPr lang="en-US" dirty="0" smtClean="0"/>
              <a:t>J </a:t>
            </a:r>
            <a:r>
              <a:rPr lang="en-US" dirty="0" smtClean="0"/>
              <a:t>and asks “Do you puppy wants some bones? </a:t>
            </a:r>
            <a:r>
              <a:rPr lang="en-US" dirty="0" smtClean="0"/>
              <a:t>J shakes </a:t>
            </a:r>
            <a:r>
              <a:rPr lang="en-US" dirty="0" smtClean="0"/>
              <a:t>his head yes.  </a:t>
            </a:r>
            <a:r>
              <a:rPr lang="en-US" dirty="0" smtClean="0"/>
              <a:t>C then </a:t>
            </a:r>
            <a:r>
              <a:rPr lang="en-US" dirty="0" smtClean="0"/>
              <a:t>asks “Big or little?”</a:t>
            </a:r>
          </a:p>
          <a:p>
            <a:r>
              <a:rPr lang="en-US" dirty="0" smtClean="0"/>
              <a:t>J </a:t>
            </a:r>
            <a:r>
              <a:rPr lang="en-US" dirty="0" smtClean="0"/>
              <a:t>replies “Big”, </a:t>
            </a:r>
            <a:r>
              <a:rPr lang="en-US" dirty="0" smtClean="0"/>
              <a:t>C </a:t>
            </a:r>
            <a:r>
              <a:rPr lang="en-US" dirty="0" smtClean="0"/>
              <a:t>says ok! And gives </a:t>
            </a:r>
            <a:r>
              <a:rPr lang="en-US" dirty="0" smtClean="0"/>
              <a:t>J </a:t>
            </a:r>
            <a:r>
              <a:rPr lang="en-US" dirty="0" smtClean="0"/>
              <a:t>the big bone to </a:t>
            </a:r>
            <a:r>
              <a:rPr lang="en-US" dirty="0" smtClean="0"/>
              <a:t>J </a:t>
            </a:r>
            <a:r>
              <a:rPr lang="en-US" dirty="0" smtClean="0"/>
              <a:t>to feed his puppy.</a:t>
            </a:r>
          </a:p>
          <a:p>
            <a:r>
              <a:rPr lang="en-US" dirty="0" smtClean="0"/>
              <a:t>C </a:t>
            </a:r>
            <a:r>
              <a:rPr lang="en-US" dirty="0" smtClean="0"/>
              <a:t>then asks </a:t>
            </a:r>
            <a:r>
              <a:rPr lang="en-US" dirty="0" smtClean="0"/>
              <a:t>J </a:t>
            </a:r>
            <a:r>
              <a:rPr lang="en-US" dirty="0" smtClean="0"/>
              <a:t>“Does he want to play fetch or something?  </a:t>
            </a:r>
            <a:r>
              <a:rPr lang="en-US" dirty="0" smtClean="0"/>
              <a:t>J responds </a:t>
            </a:r>
            <a:r>
              <a:rPr lang="en-US" dirty="0" smtClean="0"/>
              <a:t>“Yeah!”</a:t>
            </a:r>
          </a:p>
          <a:p>
            <a:r>
              <a:rPr lang="en-US" dirty="0" smtClean="0"/>
              <a:t>They take the green chew toy bone and pretend to play fetch with the puppy.</a:t>
            </a:r>
          </a:p>
          <a:p>
            <a:r>
              <a:rPr lang="en-US" dirty="0" smtClean="0"/>
              <a:t>C then </a:t>
            </a:r>
            <a:r>
              <a:rPr lang="en-US" dirty="0" smtClean="0"/>
              <a:t>exclaims “Oh no, he got so dirty.  He needs a bath I think.”  </a:t>
            </a:r>
            <a:r>
              <a:rPr lang="en-US" dirty="0" smtClean="0"/>
              <a:t>J agrees </a:t>
            </a:r>
            <a:r>
              <a:rPr lang="en-US" dirty="0" smtClean="0"/>
              <a:t>and relies “Yeah! And his teeth brushing from that bone!” Together they groomed the dog!</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868963">
            <a:off x="5898398" y="3347427"/>
            <a:ext cx="3360794" cy="336079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899412">
            <a:off x="8813085" y="1997396"/>
            <a:ext cx="3166403" cy="3166403"/>
          </a:xfrm>
          <a:prstGeom prst="rect">
            <a:avLst/>
          </a:prstGeom>
        </p:spPr>
      </p:pic>
    </p:spTree>
    <p:extLst>
      <p:ext uri="{BB962C8B-B14F-4D97-AF65-F5344CB8AC3E}">
        <p14:creationId xmlns:p14="http://schemas.microsoft.com/office/powerpoint/2010/main" val="4104600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57891" y="1229940"/>
            <a:ext cx="2176250" cy="576262"/>
          </a:xfrm>
        </p:spPr>
        <p:txBody>
          <a:bodyPr/>
          <a:lstStyle/>
          <a:p>
            <a:r>
              <a:rPr lang="en-US" dirty="0" smtClean="0"/>
              <a:t>“</a:t>
            </a:r>
            <a:r>
              <a:rPr lang="en-US" dirty="0" err="1" smtClean="0"/>
              <a:t>Ahhh</a:t>
            </a:r>
            <a:r>
              <a:rPr lang="en-US" dirty="0" smtClean="0"/>
              <a:t>, my </a:t>
            </a:r>
            <a:r>
              <a:rPr lang="en-US" dirty="0" err="1" smtClean="0"/>
              <a:t>puppeigh</a:t>
            </a:r>
            <a:r>
              <a:rPr lang="en-US" dirty="0" smtClean="0"/>
              <a:t> are sick.” </a:t>
            </a:r>
            <a:endParaRPr lang="en-US" dirty="0"/>
          </a:p>
        </p:txBody>
      </p:sp>
      <p:pic>
        <p:nvPicPr>
          <p:cNvPr id="2" name="Content Placeholder 1"/>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5400000">
            <a:off x="5440717" y="3896190"/>
            <a:ext cx="3244016" cy="2433012"/>
          </a:xfrm>
        </p:spPr>
      </p:pic>
      <p:sp>
        <p:nvSpPr>
          <p:cNvPr id="5" name="Text Placeholder 4"/>
          <p:cNvSpPr>
            <a:spLocks noGrp="1"/>
          </p:cNvSpPr>
          <p:nvPr>
            <p:ph type="body" sz="quarter" idx="3"/>
          </p:nvPr>
        </p:nvSpPr>
        <p:spPr>
          <a:xfrm>
            <a:off x="8909727" y="2940925"/>
            <a:ext cx="3685737" cy="644142"/>
          </a:xfrm>
        </p:spPr>
        <p:txBody>
          <a:bodyPr/>
          <a:lstStyle/>
          <a:p>
            <a:r>
              <a:rPr lang="en-US" dirty="0" smtClean="0"/>
              <a:t>“Doggie Sick.” </a:t>
            </a:r>
            <a:endParaRPr lang="en-US" dirty="0"/>
          </a:p>
        </p:txBody>
      </p:sp>
      <p:pic>
        <p:nvPicPr>
          <p:cNvPr id="7" name="Content Placeholder 6"/>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rot="5400000">
            <a:off x="8168957" y="-61611"/>
            <a:ext cx="2872786" cy="3488031"/>
          </a:xfrm>
        </p:spPr>
      </p:pic>
      <p:sp>
        <p:nvSpPr>
          <p:cNvPr id="8" name="Text Placeholder 4"/>
          <p:cNvSpPr txBox="1">
            <a:spLocks/>
          </p:cNvSpPr>
          <p:nvPr/>
        </p:nvSpPr>
        <p:spPr>
          <a:xfrm>
            <a:off x="8506263" y="6091224"/>
            <a:ext cx="3685737" cy="64414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9pPr>
          </a:lstStyle>
          <a:p>
            <a:r>
              <a:rPr lang="en-US" dirty="0" smtClean="0"/>
              <a:t>“I’m brushing his teeth off. He dirty, had a lot of chocolate.” </a:t>
            </a:r>
            <a:endParaRPr lang="en-US"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2656" y="2054956"/>
            <a:ext cx="3487214" cy="287146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75880" y="226964"/>
            <a:ext cx="3442952" cy="2582214"/>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2334218" y="3592269"/>
            <a:ext cx="3290552" cy="2467914"/>
          </a:xfrm>
          <a:prstGeom prst="rect">
            <a:avLst/>
          </a:prstGeom>
        </p:spPr>
      </p:pic>
      <p:sp>
        <p:nvSpPr>
          <p:cNvPr id="11" name="TextBox 10"/>
          <p:cNvSpPr txBox="1"/>
          <p:nvPr/>
        </p:nvSpPr>
        <p:spPr>
          <a:xfrm>
            <a:off x="992141" y="5112696"/>
            <a:ext cx="2034862" cy="1200329"/>
          </a:xfrm>
          <a:prstGeom prst="rect">
            <a:avLst/>
          </a:prstGeom>
          <a:noFill/>
        </p:spPr>
        <p:txBody>
          <a:bodyPr wrap="square" rtlCol="0">
            <a:spAutoFit/>
          </a:bodyPr>
          <a:lstStyle/>
          <a:p>
            <a:r>
              <a:rPr lang="en-US" sz="2400" dirty="0" smtClean="0"/>
              <a:t>His hair is </a:t>
            </a:r>
            <a:r>
              <a:rPr lang="en-US" sz="2400" dirty="0" err="1" smtClean="0"/>
              <a:t>sooo</a:t>
            </a:r>
            <a:r>
              <a:rPr lang="en-US" sz="2400" dirty="0" smtClean="0"/>
              <a:t> knotty”</a:t>
            </a:r>
          </a:p>
          <a:p>
            <a:endParaRPr lang="en-US" sz="2400" dirty="0"/>
          </a:p>
        </p:txBody>
      </p:sp>
    </p:spTree>
    <p:extLst>
      <p:ext uri="{BB962C8B-B14F-4D97-AF65-F5344CB8AC3E}">
        <p14:creationId xmlns:p14="http://schemas.microsoft.com/office/powerpoint/2010/main" val="199476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Feeding Time</a:t>
            </a:r>
            <a:endParaRPr lang="en-US" sz="3200"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348770" y="1598613"/>
            <a:ext cx="5181600" cy="3886200"/>
          </a:xfrm>
        </p:spPr>
      </p:pic>
      <p:sp>
        <p:nvSpPr>
          <p:cNvPr id="4" name="Text Placeholder 3"/>
          <p:cNvSpPr>
            <a:spLocks noGrp="1"/>
          </p:cNvSpPr>
          <p:nvPr>
            <p:ph type="body" sz="half" idx="2"/>
          </p:nvPr>
        </p:nvSpPr>
        <p:spPr/>
        <p:txBody>
          <a:bodyPr>
            <a:normAutofit lnSpcReduction="10000"/>
          </a:bodyPr>
          <a:lstStyle/>
          <a:p>
            <a:r>
              <a:rPr lang="en-US" sz="1800" dirty="0" smtClean="0"/>
              <a:t>Two children were </a:t>
            </a:r>
            <a:r>
              <a:rPr lang="en-US" sz="1800" dirty="0" smtClean="0"/>
              <a:t>busy feeding the animals.</a:t>
            </a:r>
          </a:p>
          <a:p>
            <a:r>
              <a:rPr lang="en-US" sz="1800" dirty="0"/>
              <a:t>B</a:t>
            </a:r>
            <a:r>
              <a:rPr lang="en-US" sz="1800" dirty="0" smtClean="0"/>
              <a:t> – “He doesn’t have any (as he holds one of the dogs).</a:t>
            </a:r>
          </a:p>
          <a:p>
            <a:r>
              <a:rPr lang="en-US" sz="1800" dirty="0" smtClean="0"/>
              <a:t>J - “I’ll give him one bone.” She then gives </a:t>
            </a:r>
            <a:r>
              <a:rPr lang="en-US" sz="1800" dirty="0" smtClean="0"/>
              <a:t>J </a:t>
            </a:r>
            <a:r>
              <a:rPr lang="en-US" sz="1800" dirty="0" smtClean="0"/>
              <a:t>one of the dog bones.  She then starts to pretend to put her dog and she says to him “My puppy likes to have his </a:t>
            </a:r>
            <a:r>
              <a:rPr lang="en-US" sz="1800" dirty="0" smtClean="0"/>
              <a:t>ears </a:t>
            </a:r>
            <a:r>
              <a:rPr lang="en-US" sz="1800" dirty="0" smtClean="0"/>
              <a:t>petted; right here.  Then she demonstrates for </a:t>
            </a:r>
            <a:r>
              <a:rPr lang="en-US" sz="1800" dirty="0" smtClean="0"/>
              <a:t>J </a:t>
            </a:r>
            <a:r>
              <a:rPr lang="en-US" sz="1800" dirty="0" smtClean="0"/>
              <a:t>where her dog likes to be scratched.  </a:t>
            </a:r>
          </a:p>
          <a:p>
            <a:r>
              <a:rPr lang="en-US" sz="1800" dirty="0"/>
              <a:t>J</a:t>
            </a:r>
            <a:r>
              <a:rPr lang="en-US" sz="1800" dirty="0" smtClean="0"/>
              <a:t>- “Here’s a snack,” holds a piece of pretend food up to the dogs mouth, “yum, yum, yum!”</a:t>
            </a:r>
          </a:p>
          <a:p>
            <a:endParaRPr lang="en-US" dirty="0" smtClean="0"/>
          </a:p>
        </p:txBody>
      </p:sp>
    </p:spTree>
    <p:extLst>
      <p:ext uri="{BB962C8B-B14F-4D97-AF65-F5344CB8AC3E}">
        <p14:creationId xmlns:p14="http://schemas.microsoft.com/office/powerpoint/2010/main" val="2476185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04188" y="337626"/>
            <a:ext cx="5127917" cy="717452"/>
          </a:xfrm>
        </p:spPr>
        <p:txBody>
          <a:bodyPr/>
          <a:lstStyle/>
          <a:p>
            <a:r>
              <a:rPr lang="en-US" sz="3600" dirty="0" smtClean="0"/>
              <a:t>Incorporating Literacy</a:t>
            </a:r>
            <a:endParaRPr lang="en-US" sz="3600" dirty="0"/>
          </a:p>
        </p:txBody>
      </p:sp>
      <p:pic>
        <p:nvPicPr>
          <p:cNvPr id="2" name="Content Placeholder 1"/>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481070" y="1164195"/>
            <a:ext cx="3610450" cy="2707838"/>
          </a:xfrm>
        </p:spPr>
      </p:pic>
      <p:sp>
        <p:nvSpPr>
          <p:cNvPr id="5" name="Text Placeholder 4"/>
          <p:cNvSpPr>
            <a:spLocks noGrp="1"/>
          </p:cNvSpPr>
          <p:nvPr>
            <p:ph type="body" sz="quarter" idx="3"/>
          </p:nvPr>
        </p:nvSpPr>
        <p:spPr>
          <a:xfrm>
            <a:off x="7534764" y="2518114"/>
            <a:ext cx="3999001" cy="3933551"/>
          </a:xfrm>
        </p:spPr>
        <p:txBody>
          <a:bodyPr/>
          <a:lstStyle/>
          <a:p>
            <a:r>
              <a:rPr lang="en-US" dirty="0" smtClean="0"/>
              <a:t>Two students were </a:t>
            </a:r>
            <a:r>
              <a:rPr lang="en-US" dirty="0" smtClean="0"/>
              <a:t>reading the stories about pets to the pet puppies. The were telling the story in their own words  by reading the pictures. </a:t>
            </a:r>
          </a:p>
          <a:p>
            <a:r>
              <a:rPr lang="en-US" dirty="0" smtClean="0"/>
              <a:t>K- “ </a:t>
            </a:r>
            <a:r>
              <a:rPr lang="en-US" dirty="0" err="1" smtClean="0"/>
              <a:t>Ahh</a:t>
            </a:r>
            <a:r>
              <a:rPr lang="en-US" dirty="0" smtClean="0"/>
              <a:t> he is digging, and now he is going for a walk.”</a:t>
            </a:r>
            <a:r>
              <a:rPr lang="en-US" dirty="0"/>
              <a:t> </a:t>
            </a:r>
            <a:endParaRPr lang="en-US" dirty="0" smtClean="0"/>
          </a:p>
          <a:p>
            <a:r>
              <a:rPr lang="en-US" dirty="0" smtClean="0"/>
              <a:t>Turns a few more pages</a:t>
            </a:r>
            <a:r>
              <a:rPr lang="en-US" dirty="0"/>
              <a:t> </a:t>
            </a:r>
            <a:endParaRPr lang="en-US" dirty="0" smtClean="0"/>
          </a:p>
          <a:p>
            <a:r>
              <a:rPr lang="en-US" dirty="0" smtClean="0"/>
              <a:t>“Oh man, this is a long book.”</a:t>
            </a:r>
          </a:p>
          <a:p>
            <a:r>
              <a:rPr lang="en-US" dirty="0" smtClean="0"/>
              <a:t>D – “Yeah!”</a:t>
            </a:r>
          </a:p>
          <a:p>
            <a:r>
              <a:rPr lang="en-US" dirty="0" smtClean="0"/>
              <a:t>K – “Good night, lays down to nap with her puppy.”</a:t>
            </a:r>
          </a:p>
          <a:p>
            <a:endParaRPr lang="en-US"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4721" y="3981150"/>
            <a:ext cx="3700530" cy="2775398"/>
          </a:xfrm>
          <a:prstGeom prst="rect">
            <a:avLst/>
          </a:prstGeom>
        </p:spPr>
      </p:pic>
    </p:spTree>
    <p:extLst>
      <p:ext uri="{BB962C8B-B14F-4D97-AF65-F5344CB8AC3E}">
        <p14:creationId xmlns:p14="http://schemas.microsoft.com/office/powerpoint/2010/main" val="4082273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125" y="-193739"/>
            <a:ext cx="3505199" cy="976312"/>
          </a:xfrm>
        </p:spPr>
        <p:txBody>
          <a:bodyPr>
            <a:noAutofit/>
          </a:bodyPr>
          <a:lstStyle/>
          <a:p>
            <a:pPr algn="ctr"/>
            <a:r>
              <a:rPr lang="en-US" sz="3200" dirty="0" smtClean="0"/>
              <a:t>Lost Kitty</a:t>
            </a:r>
            <a:endParaRPr lang="en-US" sz="3200"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6069811">
            <a:off x="8256504" y="389199"/>
            <a:ext cx="3430147" cy="3430147"/>
          </a:xfrm>
        </p:spPr>
      </p:pic>
      <p:sp>
        <p:nvSpPr>
          <p:cNvPr id="4" name="Text Placeholder 3"/>
          <p:cNvSpPr>
            <a:spLocks noGrp="1"/>
          </p:cNvSpPr>
          <p:nvPr>
            <p:ph type="body" sz="half" idx="2"/>
          </p:nvPr>
        </p:nvSpPr>
        <p:spPr>
          <a:xfrm>
            <a:off x="1978377" y="1022351"/>
            <a:ext cx="4085307" cy="5661784"/>
          </a:xfrm>
        </p:spPr>
        <p:txBody>
          <a:bodyPr>
            <a:normAutofit fontScale="92500" lnSpcReduction="10000"/>
          </a:bodyPr>
          <a:lstStyle/>
          <a:p>
            <a:r>
              <a:rPr lang="en-US" sz="1600" dirty="0" smtClean="0"/>
              <a:t>A student </a:t>
            </a:r>
            <a:r>
              <a:rPr lang="en-US" sz="1600" dirty="0"/>
              <a:t>was moving around the classroom asking everyone if they had seen kitty; kitty lost.  I then suggested to him that he make signs to hang up in the room to find his kitty.  So he did!  </a:t>
            </a:r>
          </a:p>
          <a:p>
            <a:r>
              <a:rPr lang="en-US" sz="1600" dirty="0"/>
              <a:t>Very proud of his sign he runs over to another student in the room and asks, “Did you find it? Did you See it?: As he is holding up his sign to her.  </a:t>
            </a:r>
          </a:p>
          <a:p>
            <a:r>
              <a:rPr lang="en-US" sz="1600" dirty="0" smtClean="0"/>
              <a:t>He </a:t>
            </a:r>
            <a:r>
              <a:rPr lang="en-US" sz="1600" dirty="0" smtClean="0"/>
              <a:t>had </a:t>
            </a:r>
            <a:r>
              <a:rPr lang="en-US" sz="1600" dirty="0"/>
              <a:t>fun looking for his lost kitties for several days.  He enjoyed hiding the kitties in different places in the room for the other kids to find, and he also liked hanging up his signs throughout the classroom.</a:t>
            </a:r>
          </a:p>
          <a:p>
            <a:r>
              <a:rPr lang="en-US" sz="1600" dirty="0"/>
              <a:t>One day when </a:t>
            </a:r>
            <a:r>
              <a:rPr lang="en-US" sz="1600" dirty="0" smtClean="0"/>
              <a:t>the boy </a:t>
            </a:r>
            <a:r>
              <a:rPr lang="en-US" sz="1600" dirty="0"/>
              <a:t>was looking for his lost kitty he said to me very excitedly, “Kitty lost, close eyes.”  She I put my hands over my eyes peaking slightly to see what he was doing…… as I peaked I noticed he was taking marker and drawing on the floor just about to draw on a cloth chair when I shouted </a:t>
            </a:r>
            <a:r>
              <a:rPr lang="en-US" sz="1600" dirty="0" smtClean="0"/>
              <a:t>“please stop.”  </a:t>
            </a:r>
            <a:r>
              <a:rPr lang="en-US" sz="1600" dirty="0"/>
              <a:t>He looks up at me with a big grin on his face “kitty tracks!”  My reply, “Ooh…. look at that there are kitty tracks, but lets find you something else to use as tracks.  And that is what we did we found small circular paper cutouts to use </a:t>
            </a:r>
            <a:r>
              <a:rPr lang="en-US" sz="1600" dirty="0" smtClean="0"/>
              <a:t>as </a:t>
            </a:r>
            <a:r>
              <a:rPr lang="en-US" sz="1600" dirty="0"/>
              <a:t>tracks. </a:t>
            </a:r>
          </a:p>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442216">
            <a:off x="6135798" y="3217741"/>
            <a:ext cx="3063298" cy="306329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295798">
            <a:off x="9060919" y="3623889"/>
            <a:ext cx="2690105" cy="2690105"/>
          </a:xfrm>
          <a:prstGeom prst="rect">
            <a:avLst/>
          </a:prstGeom>
        </p:spPr>
      </p:pic>
    </p:spTree>
    <p:extLst>
      <p:ext uri="{BB962C8B-B14F-4D97-AF65-F5344CB8AC3E}">
        <p14:creationId xmlns:p14="http://schemas.microsoft.com/office/powerpoint/2010/main" val="1064427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22986783"/>
              </p:ext>
            </p:extLst>
          </p:nvPr>
        </p:nvGraphicFramePr>
        <p:xfrm>
          <a:off x="2588868" y="637719"/>
          <a:ext cx="6220281" cy="389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6380753">
            <a:off x="8269455" y="2665252"/>
            <a:ext cx="3401386" cy="3401386"/>
          </a:xfrm>
          <a:prstGeom prst="rect">
            <a:avLst/>
          </a:prstGeom>
        </p:spPr>
      </p:pic>
      <p:sp>
        <p:nvSpPr>
          <p:cNvPr id="2" name="TextBox 1"/>
          <p:cNvSpPr txBox="1"/>
          <p:nvPr/>
        </p:nvSpPr>
        <p:spPr>
          <a:xfrm>
            <a:off x="1906073" y="5151549"/>
            <a:ext cx="4842457" cy="1477328"/>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“When children are interested in an idea or concept, providing different materials to extend their exploration helps them make further connections and build upon their ideas”(Curtis and Carter). </a:t>
            </a:r>
            <a:endParaRPr lang="en-US" dirty="0"/>
          </a:p>
        </p:txBody>
      </p:sp>
    </p:spTree>
    <p:extLst>
      <p:ext uri="{BB962C8B-B14F-4D97-AF65-F5344CB8AC3E}">
        <p14:creationId xmlns:p14="http://schemas.microsoft.com/office/powerpoint/2010/main" val="220355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501" y="150446"/>
            <a:ext cx="4181205" cy="1239520"/>
          </a:xfrm>
        </p:spPr>
        <p:txBody>
          <a:bodyPr>
            <a:noAutofit/>
          </a:bodyPr>
          <a:lstStyle/>
          <a:p>
            <a:r>
              <a:rPr lang="en-US" sz="4000" dirty="0" smtClean="0">
                <a:solidFill>
                  <a:schemeClr val="tx2">
                    <a:lumMod val="50000"/>
                  </a:schemeClr>
                </a:solidFill>
              </a:rPr>
              <a:t>How it all began….</a:t>
            </a:r>
            <a:endParaRPr lang="en-US" sz="4000" dirty="0">
              <a:solidFill>
                <a:schemeClr val="tx2">
                  <a:lumMod val="50000"/>
                </a:schemeClr>
              </a:solidFill>
            </a:endParaRP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493470" y="1773757"/>
            <a:ext cx="4219575" cy="3164681"/>
          </a:xfrm>
        </p:spPr>
      </p:pic>
      <p:sp>
        <p:nvSpPr>
          <p:cNvPr id="4" name="Text Placeholder 3"/>
          <p:cNvSpPr>
            <a:spLocks noGrp="1"/>
          </p:cNvSpPr>
          <p:nvPr>
            <p:ph type="body" sz="half" idx="2"/>
          </p:nvPr>
        </p:nvSpPr>
        <p:spPr>
          <a:xfrm>
            <a:off x="1828436" y="1773757"/>
            <a:ext cx="5242560" cy="4873674"/>
          </a:xfrm>
        </p:spPr>
        <p:txBody>
          <a:bodyPr>
            <a:noAutofit/>
          </a:bodyPr>
          <a:lstStyle/>
          <a:p>
            <a:r>
              <a:rPr lang="en-US" sz="2000" dirty="0" smtClean="0">
                <a:solidFill>
                  <a:srgbClr val="663300"/>
                </a:solidFill>
              </a:rPr>
              <a:t>The children were always playing “Kitties” in the kitchen but it wasn’t deep meaningful play rather they just loved to make the loud “meowing” noise simultaneously which was loud and disruptive for others in the room.  I felt like I was always saying quiet kitties or telling the kitties to have a nap.  So I needed to give the children a purpose and heighten their dramatic play by creating a learning rich environment with a focus on pets.   </a:t>
            </a:r>
            <a:endParaRPr lang="en-US" sz="2000" dirty="0">
              <a:solidFill>
                <a:srgbClr val="663300"/>
              </a:solidFill>
            </a:endParaRPr>
          </a:p>
        </p:txBody>
      </p:sp>
    </p:spTree>
    <p:extLst>
      <p:ext uri="{BB962C8B-B14F-4D97-AF65-F5344CB8AC3E}">
        <p14:creationId xmlns:p14="http://schemas.microsoft.com/office/powerpoint/2010/main" val="234333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02095">
            <a:off x="1968559" y="710438"/>
            <a:ext cx="3505199" cy="976312"/>
          </a:xfrm>
        </p:spPr>
        <p:txBody>
          <a:bodyPr>
            <a:normAutofit/>
          </a:bodyPr>
          <a:lstStyle/>
          <a:p>
            <a:r>
              <a:rPr lang="en-US" sz="2800" dirty="0" smtClean="0"/>
              <a:t>Pets For Sale</a:t>
            </a:r>
            <a:endParaRPr lang="en-US" sz="2800" dirty="0"/>
          </a:p>
        </p:txBody>
      </p:sp>
      <p:sp>
        <p:nvSpPr>
          <p:cNvPr id="4" name="Text Placeholder 3"/>
          <p:cNvSpPr>
            <a:spLocks noGrp="1"/>
          </p:cNvSpPr>
          <p:nvPr>
            <p:ph type="body" sz="half" idx="2"/>
          </p:nvPr>
        </p:nvSpPr>
        <p:spPr>
          <a:xfrm rot="21043881">
            <a:off x="2061178" y="1894827"/>
            <a:ext cx="3505199" cy="3475663"/>
          </a:xfrm>
        </p:spPr>
        <p:txBody>
          <a:bodyPr/>
          <a:lstStyle/>
          <a:p>
            <a:r>
              <a:rPr lang="en-US" sz="1800" dirty="0"/>
              <a:t>The children then began to sell their animals in their cages.  I would over hear them saying “doggy for sale,” or “Do you want to buy my kitty?”</a:t>
            </a:r>
          </a:p>
          <a:p>
            <a:r>
              <a:rPr lang="en-US" sz="1800" dirty="0"/>
              <a:t>I asked the kids if they wanted to make this into a pet shop and they all thought that would be a great idea.  One of the little girls very excited perked up can we name it “The Littlest Pet Shop!”</a:t>
            </a:r>
          </a:p>
          <a:p>
            <a:endParaRPr lang="en-US" dirty="0" smtClean="0"/>
          </a:p>
          <a:p>
            <a:endParaRPr lang="en-US" dirty="0"/>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6066972">
            <a:off x="6887233" y="1310819"/>
            <a:ext cx="4327516" cy="4327516"/>
          </a:xfrm>
          <a:prstGeom prst="rect">
            <a:avLst/>
          </a:prstGeom>
        </p:spPr>
      </p:pic>
    </p:spTree>
    <p:extLst>
      <p:ext uri="{BB962C8B-B14F-4D97-AF65-F5344CB8AC3E}">
        <p14:creationId xmlns:p14="http://schemas.microsoft.com/office/powerpoint/2010/main" val="414732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20962348">
            <a:off x="1267055" y="1351079"/>
            <a:ext cx="4078666" cy="4078666"/>
          </a:xfrm>
        </p:spPr>
      </p:pic>
      <p:graphicFrame>
        <p:nvGraphicFramePr>
          <p:cNvPr id="11" name="Content Placeholder 4"/>
          <p:cNvGraphicFramePr>
            <a:graphicFrameLocks/>
          </p:cNvGraphicFramePr>
          <p:nvPr>
            <p:extLst>
              <p:ext uri="{D42A27DB-BD31-4B8C-83A1-F6EECF244321}">
                <p14:modId xmlns:p14="http://schemas.microsoft.com/office/powerpoint/2010/main" val="3640981548"/>
              </p:ext>
            </p:extLst>
          </p:nvPr>
        </p:nvGraphicFramePr>
        <p:xfrm>
          <a:off x="6383034" y="1927273"/>
          <a:ext cx="5808966" cy="2926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76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Making </a:t>
            </a:r>
            <a:r>
              <a:rPr lang="en-US" dirty="0" smtClean="0"/>
              <a:t>the </a:t>
            </a:r>
            <a:r>
              <a:rPr lang="en-US" dirty="0" smtClean="0"/>
              <a:t>Pet Store Sign</a:t>
            </a:r>
            <a:endParaRPr lang="en-US" dirty="0"/>
          </a:p>
        </p:txBody>
      </p:sp>
      <p:sp>
        <p:nvSpPr>
          <p:cNvPr id="3" name="Content Placeholder 2"/>
          <p:cNvSpPr>
            <a:spLocks noGrp="1"/>
          </p:cNvSpPr>
          <p:nvPr>
            <p:ph sz="half" idx="1"/>
          </p:nvPr>
        </p:nvSpPr>
        <p:spPr/>
        <p:txBody>
          <a:bodyPr>
            <a:normAutofit/>
          </a:bodyPr>
          <a:lstStyle/>
          <a:p>
            <a:r>
              <a:rPr lang="en-US" sz="2000" dirty="0"/>
              <a:t>Some of the children and I went to the paper room and they picked what </a:t>
            </a:r>
            <a:r>
              <a:rPr lang="en-US" sz="2000" dirty="0" err="1"/>
              <a:t>colour</a:t>
            </a:r>
            <a:r>
              <a:rPr lang="en-US" sz="2000" dirty="0"/>
              <a:t> of paper they wanted their sign on. </a:t>
            </a:r>
            <a:br>
              <a:rPr lang="en-US" sz="2000" dirty="0"/>
            </a:br>
            <a:r>
              <a:rPr lang="en-US" sz="2000" dirty="0"/>
              <a:t>They then took the paper back to the classroom and made their sign for the pet store.  Just being able to draw and </a:t>
            </a:r>
            <a:r>
              <a:rPr lang="en-US" sz="2000" dirty="0" err="1"/>
              <a:t>colour</a:t>
            </a:r>
            <a:r>
              <a:rPr lang="en-US" sz="2000" dirty="0"/>
              <a:t> on this big piece of paper was very exciting!</a:t>
            </a:r>
            <a:br>
              <a:rPr lang="en-US" sz="2000" dirty="0"/>
            </a:br>
            <a:endParaRPr lang="en-US" sz="2000"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5400000">
            <a:off x="7458869" y="2125663"/>
            <a:ext cx="3778250" cy="3778250"/>
          </a:xfrm>
        </p:spPr>
      </p:pic>
    </p:spTree>
    <p:extLst>
      <p:ext uri="{BB962C8B-B14F-4D97-AF65-F5344CB8AC3E}">
        <p14:creationId xmlns:p14="http://schemas.microsoft.com/office/powerpoint/2010/main" val="2590602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Playing </a:t>
            </a:r>
            <a:r>
              <a:rPr lang="en-US" dirty="0" smtClean="0"/>
              <a:t>in the </a:t>
            </a:r>
            <a:r>
              <a:rPr lang="en-US" dirty="0" smtClean="0"/>
              <a:t>Pet Store</a:t>
            </a:r>
            <a:endParaRPr lang="en-US" dirty="0"/>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911171">
            <a:off x="8145280" y="1576737"/>
            <a:ext cx="3542067" cy="3542067"/>
          </a:xfr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688403" y="3045561"/>
            <a:ext cx="3489960" cy="3489960"/>
          </a:xfrm>
          <a:prstGeom prst="rect">
            <a:avLst/>
          </a:prstGeom>
        </p:spPr>
      </p:pic>
      <p:pic>
        <p:nvPicPr>
          <p:cNvPr id="9" name="Content Placeholder 8"/>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rot="21004597">
            <a:off x="1468403" y="1320679"/>
            <a:ext cx="3449763" cy="3449763"/>
          </a:xfrm>
        </p:spPr>
      </p:pic>
    </p:spTree>
    <p:extLst>
      <p:ext uri="{BB962C8B-B14F-4D97-AF65-F5344CB8AC3E}">
        <p14:creationId xmlns:p14="http://schemas.microsoft.com/office/powerpoint/2010/main" val="2599235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What is a Pet?</a:t>
            </a:r>
            <a:r>
              <a:rPr lang="en-US" dirty="0" smtClean="0"/>
              <a:t/>
            </a:r>
            <a:br>
              <a:rPr lang="en-US" dirty="0" smtClean="0"/>
            </a:br>
            <a:endParaRPr lang="en-US" dirty="0"/>
          </a:p>
        </p:txBody>
      </p:sp>
      <p:sp>
        <p:nvSpPr>
          <p:cNvPr id="3" name="Content Placeholder 2"/>
          <p:cNvSpPr>
            <a:spLocks noGrp="1"/>
          </p:cNvSpPr>
          <p:nvPr>
            <p:ph sz="half" idx="1"/>
          </p:nvPr>
        </p:nvSpPr>
        <p:spPr>
          <a:xfrm>
            <a:off x="2420400" y="1472418"/>
            <a:ext cx="4313864" cy="3777622"/>
          </a:xfrm>
        </p:spPr>
        <p:txBody>
          <a:bodyPr>
            <a:noAutofit/>
          </a:bodyPr>
          <a:lstStyle/>
          <a:p>
            <a:r>
              <a:rPr lang="en-US" sz="2400" dirty="0"/>
              <a:t>We talked with the children about what kinds of animals we can have as </a:t>
            </a:r>
            <a:r>
              <a:rPr lang="en-US" sz="2400" dirty="0" smtClean="0"/>
              <a:t>pets.</a:t>
            </a:r>
            <a:endParaRPr lang="en-US" sz="2400" dirty="0"/>
          </a:p>
          <a:p>
            <a:r>
              <a:rPr lang="en-US" sz="2400" dirty="0"/>
              <a:t>We made a graph to see what kind of animals the children would like to have for a pet.  </a:t>
            </a:r>
          </a:p>
          <a:p>
            <a:r>
              <a:rPr lang="en-US" sz="2400" dirty="0"/>
              <a:t>We brought  different animals into the school for the children to </a:t>
            </a:r>
            <a:r>
              <a:rPr lang="en-US" sz="2400" dirty="0" smtClean="0"/>
              <a:t>see.</a:t>
            </a:r>
            <a:endParaRPr lang="en-US" sz="24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26519071"/>
              </p:ext>
            </p:extLst>
          </p:nvPr>
        </p:nvGraphicFramePr>
        <p:xfrm>
          <a:off x="7191374" y="1702192"/>
          <a:ext cx="4485761" cy="4445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34264" y="344649"/>
            <a:ext cx="1637004" cy="1637004"/>
          </a:xfrm>
          <a:prstGeom prst="rect">
            <a:avLst/>
          </a:prstGeom>
        </p:spPr>
      </p:pic>
    </p:spTree>
    <p:extLst>
      <p:ext uri="{BB962C8B-B14F-4D97-AF65-F5344CB8AC3E}">
        <p14:creationId xmlns:p14="http://schemas.microsoft.com/office/powerpoint/2010/main" val="3767198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Kind of Pet Would You like….</a:t>
            </a:r>
            <a:endParaRPr lang="en-US" sz="4400"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3643439975"/>
              </p:ext>
            </p:extLst>
          </p:nvPr>
        </p:nvGraphicFramePr>
        <p:xfrm>
          <a:off x="4504446" y="2266339"/>
          <a:ext cx="5385142" cy="389530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3327" y="4456090"/>
            <a:ext cx="2442495" cy="2184848"/>
          </a:xfrm>
          <a:prstGeom prst="rect">
            <a:avLst/>
          </a:prstGeom>
        </p:spPr>
      </p:pic>
    </p:spTree>
    <p:extLst>
      <p:ext uri="{BB962C8B-B14F-4D97-AF65-F5344CB8AC3E}">
        <p14:creationId xmlns:p14="http://schemas.microsoft.com/office/powerpoint/2010/main" val="208974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61" y="663855"/>
            <a:ext cx="8911687" cy="1280890"/>
          </a:xfrm>
        </p:spPr>
        <p:txBody>
          <a:bodyPr>
            <a:normAutofit/>
          </a:bodyPr>
          <a:lstStyle/>
          <a:p>
            <a:pPr algn="ctr"/>
            <a:r>
              <a:rPr lang="en-US" sz="4400" dirty="0"/>
              <a:t>Sully The Salamander</a:t>
            </a:r>
          </a:p>
        </p:txBody>
      </p:sp>
      <p:sp>
        <p:nvSpPr>
          <p:cNvPr id="3" name="Content Placeholder 2"/>
          <p:cNvSpPr>
            <a:spLocks noGrp="1"/>
          </p:cNvSpPr>
          <p:nvPr>
            <p:ph sz="half" idx="1"/>
          </p:nvPr>
        </p:nvSpPr>
        <p:spPr>
          <a:xfrm>
            <a:off x="1970467" y="1455313"/>
            <a:ext cx="5035639" cy="5151549"/>
          </a:xfrm>
        </p:spPr>
        <p:txBody>
          <a:bodyPr>
            <a:normAutofit lnSpcReduction="10000"/>
          </a:bodyPr>
          <a:lstStyle/>
          <a:p>
            <a:r>
              <a:rPr lang="en-US" dirty="0"/>
              <a:t>Here are some of the things that the children said when they were watching </a:t>
            </a:r>
            <a:r>
              <a:rPr lang="en-US" dirty="0" smtClean="0"/>
              <a:t>Sully:</a:t>
            </a:r>
            <a:endParaRPr lang="en-US" dirty="0"/>
          </a:p>
          <a:p>
            <a:pPr lvl="1"/>
            <a:r>
              <a:rPr lang="en-US" dirty="0" smtClean="0"/>
              <a:t>“</a:t>
            </a:r>
            <a:r>
              <a:rPr lang="en-US" dirty="0"/>
              <a:t>Wow, look at his hands he has five fingers in the back and four in the front.  His mouth is going up and down! He’s </a:t>
            </a:r>
            <a:r>
              <a:rPr lang="en-US" dirty="0" err="1"/>
              <a:t>sooooooo</a:t>
            </a:r>
            <a:r>
              <a:rPr lang="en-US" dirty="0"/>
              <a:t>……. slimy.”</a:t>
            </a:r>
          </a:p>
          <a:p>
            <a:pPr lvl="1"/>
            <a:r>
              <a:rPr lang="en-US" dirty="0" smtClean="0"/>
              <a:t>“</a:t>
            </a:r>
            <a:r>
              <a:rPr lang="en-US" dirty="0" err="1"/>
              <a:t>Ewwwe</a:t>
            </a:r>
            <a:r>
              <a:rPr lang="en-US" dirty="0"/>
              <a:t> he’s </a:t>
            </a:r>
            <a:r>
              <a:rPr lang="en-US" dirty="0" err="1"/>
              <a:t>soooo</a:t>
            </a:r>
            <a:r>
              <a:rPr lang="en-US" dirty="0"/>
              <a:t>…. Pretty. </a:t>
            </a:r>
            <a:r>
              <a:rPr lang="en-US" dirty="0" err="1"/>
              <a:t>Ahhhh</a:t>
            </a:r>
            <a:r>
              <a:rPr lang="en-US" dirty="0"/>
              <a:t>… we can’t touch it.  We’re big he’s small.  Wow, he does move.”</a:t>
            </a:r>
          </a:p>
          <a:p>
            <a:pPr lvl="1"/>
            <a:r>
              <a:rPr lang="en-US" dirty="0" smtClean="0"/>
              <a:t>“Don’t touch </a:t>
            </a:r>
            <a:r>
              <a:rPr lang="en-US" dirty="0"/>
              <a:t>it’s </a:t>
            </a:r>
            <a:r>
              <a:rPr lang="en-US" dirty="0" err="1"/>
              <a:t>gunna</a:t>
            </a:r>
            <a:r>
              <a:rPr lang="en-US" dirty="0"/>
              <a:t> bite.”</a:t>
            </a:r>
          </a:p>
          <a:p>
            <a:pPr lvl="1"/>
            <a:r>
              <a:rPr lang="en-US" dirty="0" smtClean="0"/>
              <a:t>“</a:t>
            </a:r>
            <a:r>
              <a:rPr lang="en-US" dirty="0"/>
              <a:t>It’s not so scared.  He wanted to eat this (holding his finger to the cage and Sully snapped at it).  I just touched it and he went yum! He cans see me!”</a:t>
            </a:r>
          </a:p>
          <a:p>
            <a:pPr lvl="1"/>
            <a:r>
              <a:rPr lang="en-US" dirty="0" smtClean="0"/>
              <a:t>“Why </a:t>
            </a:r>
            <a:r>
              <a:rPr lang="en-US" dirty="0"/>
              <a:t>is there water?” </a:t>
            </a:r>
            <a:r>
              <a:rPr lang="en-US" dirty="0" smtClean="0"/>
              <a:t>A student </a:t>
            </a:r>
            <a:r>
              <a:rPr lang="en-US" dirty="0"/>
              <a:t>answers “Because that’s where is lives!”</a:t>
            </a:r>
          </a:p>
          <a:p>
            <a:pPr lvl="1"/>
            <a:r>
              <a:rPr lang="en-US" dirty="0" smtClean="0"/>
              <a:t>“</a:t>
            </a:r>
            <a:r>
              <a:rPr lang="en-US" dirty="0"/>
              <a:t>Look, he is standing?”</a:t>
            </a:r>
          </a:p>
          <a:p>
            <a:pPr lvl="1"/>
            <a:r>
              <a:rPr lang="en-US" dirty="0" smtClean="0"/>
              <a:t>“</a:t>
            </a:r>
            <a:r>
              <a:rPr lang="en-US" dirty="0"/>
              <a:t>Is he a fish?”</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620412" y="242654"/>
            <a:ext cx="3404182" cy="3404182"/>
          </a:xfrm>
          <a:prstGeom prst="rect">
            <a:avLst/>
          </a:prstGeom>
        </p:spPr>
      </p:pic>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6724356" y="3402819"/>
            <a:ext cx="3204043" cy="3204043"/>
          </a:xfrm>
        </p:spPr>
      </p:pic>
    </p:spTree>
    <p:extLst>
      <p:ext uri="{BB962C8B-B14F-4D97-AF65-F5344CB8AC3E}">
        <p14:creationId xmlns:p14="http://schemas.microsoft.com/office/powerpoint/2010/main" val="2837666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313" y="546837"/>
            <a:ext cx="8911687" cy="1280890"/>
          </a:xfrm>
        </p:spPr>
        <p:txBody>
          <a:bodyPr>
            <a:normAutofit/>
          </a:bodyPr>
          <a:lstStyle/>
          <a:p>
            <a:pPr algn="ctr"/>
            <a:r>
              <a:rPr lang="en-US" sz="5400" dirty="0" smtClean="0"/>
              <a:t> Snappy</a:t>
            </a:r>
            <a:endParaRPr lang="en-US" sz="5400" dirty="0"/>
          </a:p>
        </p:txBody>
      </p:sp>
      <p:sp>
        <p:nvSpPr>
          <p:cNvPr id="3" name="Content Placeholder 2"/>
          <p:cNvSpPr>
            <a:spLocks noGrp="1"/>
          </p:cNvSpPr>
          <p:nvPr>
            <p:ph sz="half" idx="1"/>
          </p:nvPr>
        </p:nvSpPr>
        <p:spPr/>
        <p:txBody>
          <a:bodyPr>
            <a:noAutofit/>
          </a:bodyPr>
          <a:lstStyle/>
          <a:p>
            <a:pPr marL="0" indent="0">
              <a:buNone/>
            </a:pPr>
            <a:r>
              <a:rPr lang="en-US" sz="2800" dirty="0" smtClean="0"/>
              <a:t>After watching Sully the salamander in his aquarium </a:t>
            </a:r>
            <a:r>
              <a:rPr lang="en-US" sz="2800" dirty="0" smtClean="0"/>
              <a:t>a student goes </a:t>
            </a:r>
            <a:r>
              <a:rPr lang="en-US" sz="2800" dirty="0" smtClean="0"/>
              <a:t>and grabs a pair of tweezers off the table, hold them up to her mouth and says “Look, I’m snappy just like Sully!”</a:t>
            </a:r>
            <a:endParaRPr lang="en-US" sz="2800"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5400000">
            <a:off x="7459663" y="2126456"/>
            <a:ext cx="3778250" cy="3778250"/>
          </a:xfrm>
        </p:spPr>
      </p:pic>
    </p:spTree>
    <p:extLst>
      <p:ext uri="{BB962C8B-B14F-4D97-AF65-F5344CB8AC3E}">
        <p14:creationId xmlns:p14="http://schemas.microsoft.com/office/powerpoint/2010/main" val="424649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ext uri="{D42A27DB-BD31-4B8C-83A1-F6EECF244321}">
                <p14:modId xmlns:p14="http://schemas.microsoft.com/office/powerpoint/2010/main" val="3464106085"/>
              </p:ext>
            </p:extLst>
          </p:nvPr>
        </p:nvGraphicFramePr>
        <p:xfrm>
          <a:off x="4442646" y="478302"/>
          <a:ext cx="6150326" cy="5908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3945242">
            <a:off x="1818193" y="4029406"/>
            <a:ext cx="2375361" cy="2375361"/>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028174">
            <a:off x="1542315" y="746113"/>
            <a:ext cx="2480249" cy="2480249"/>
          </a:xfrm>
          <a:prstGeom prst="rect">
            <a:avLst/>
          </a:prstGeom>
        </p:spPr>
      </p:pic>
    </p:spTree>
    <p:extLst>
      <p:ext uri="{BB962C8B-B14F-4D97-AF65-F5344CB8AC3E}">
        <p14:creationId xmlns:p14="http://schemas.microsoft.com/office/powerpoint/2010/main" val="2710949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539" y="216147"/>
            <a:ext cx="8911687" cy="1280890"/>
          </a:xfrm>
        </p:spPr>
        <p:txBody>
          <a:bodyPr/>
          <a:lstStyle/>
          <a:p>
            <a:r>
              <a:rPr lang="en-US" dirty="0" smtClean="0"/>
              <a:t>Bat Girl </a:t>
            </a:r>
            <a:r>
              <a:rPr lang="en-US" dirty="0" smtClean="0"/>
              <a:t>the </a:t>
            </a:r>
            <a:r>
              <a:rPr lang="en-US" dirty="0" smtClean="0"/>
              <a:t>Bird</a:t>
            </a:r>
            <a:endParaRPr lang="en-US" dirty="0"/>
          </a:p>
        </p:txBody>
      </p:sp>
      <p:sp>
        <p:nvSpPr>
          <p:cNvPr id="3" name="Content Placeholder 2"/>
          <p:cNvSpPr>
            <a:spLocks noGrp="1"/>
          </p:cNvSpPr>
          <p:nvPr>
            <p:ph sz="half" idx="1"/>
          </p:nvPr>
        </p:nvSpPr>
        <p:spPr>
          <a:xfrm>
            <a:off x="1759217" y="856592"/>
            <a:ext cx="5063613" cy="5811494"/>
          </a:xfrm>
        </p:spPr>
        <p:txBody>
          <a:bodyPr>
            <a:normAutofit fontScale="70000" lnSpcReduction="20000"/>
          </a:bodyPr>
          <a:lstStyle/>
          <a:p>
            <a:r>
              <a:rPr lang="en-US" sz="3400" dirty="0"/>
              <a:t>Here is some of the things that they children talked about when watching the </a:t>
            </a:r>
            <a:r>
              <a:rPr lang="en-US" sz="3400" dirty="0" smtClean="0"/>
              <a:t>bird:</a:t>
            </a:r>
            <a:endParaRPr lang="en-US" sz="3400" dirty="0"/>
          </a:p>
          <a:p>
            <a:pPr lvl="1"/>
            <a:r>
              <a:rPr lang="en-US" sz="2400" dirty="0" smtClean="0"/>
              <a:t>“</a:t>
            </a:r>
            <a:r>
              <a:rPr lang="en-US" sz="2400" dirty="0"/>
              <a:t>She has wings to fly (as she flapped her arms in the air like she was flying)!”</a:t>
            </a:r>
          </a:p>
          <a:p>
            <a:pPr lvl="1"/>
            <a:r>
              <a:rPr lang="en-US" sz="2400" dirty="0" smtClean="0"/>
              <a:t>“</a:t>
            </a:r>
            <a:r>
              <a:rPr lang="en-US" sz="2400" dirty="0"/>
              <a:t>Does she have a bathroom in her home?”</a:t>
            </a:r>
          </a:p>
          <a:p>
            <a:pPr lvl="1"/>
            <a:r>
              <a:rPr lang="en-US" sz="2400" dirty="0" smtClean="0"/>
              <a:t>“</a:t>
            </a:r>
            <a:r>
              <a:rPr lang="en-US" sz="2400" dirty="0"/>
              <a:t>Why isn’t she flying? (The bird tweets) What did she say?”</a:t>
            </a:r>
          </a:p>
          <a:p>
            <a:pPr lvl="1"/>
            <a:r>
              <a:rPr lang="en-US" sz="2400" dirty="0" smtClean="0"/>
              <a:t>“</a:t>
            </a:r>
            <a:r>
              <a:rPr lang="en-US" sz="2400" dirty="0"/>
              <a:t>Her feather came off. HELLO  She’s </a:t>
            </a:r>
            <a:r>
              <a:rPr lang="en-US" sz="2400" dirty="0" err="1"/>
              <a:t>soooooo</a:t>
            </a:r>
            <a:r>
              <a:rPr lang="en-US" sz="2400" dirty="0"/>
              <a:t> cute and pretty! Hey, come down here to me!  How does she sleep?”</a:t>
            </a:r>
          </a:p>
          <a:p>
            <a:pPr lvl="1"/>
            <a:r>
              <a:rPr lang="en-US" sz="2400" dirty="0" smtClean="0"/>
              <a:t>“</a:t>
            </a:r>
            <a:r>
              <a:rPr lang="en-US" sz="2400" dirty="0"/>
              <a:t>There are feathers.  She is biting her feathers.”</a:t>
            </a:r>
          </a:p>
          <a:p>
            <a:pPr lvl="1"/>
            <a:r>
              <a:rPr lang="en-US" sz="2400" dirty="0" smtClean="0"/>
              <a:t>“I </a:t>
            </a:r>
            <a:r>
              <a:rPr lang="en-US" sz="2400" dirty="0"/>
              <a:t>see her feet.  How does she put her head backwards?  Maybe she bends it.”</a:t>
            </a:r>
          </a:p>
          <a:p>
            <a:pPr lvl="1"/>
            <a:r>
              <a:rPr lang="en-US" sz="2400" dirty="0" smtClean="0"/>
              <a:t>“</a:t>
            </a:r>
            <a:r>
              <a:rPr lang="en-US" sz="2400" dirty="0"/>
              <a:t>I think she is itchy.”  (A feather </a:t>
            </a:r>
            <a:r>
              <a:rPr lang="en-US" sz="2400" dirty="0" smtClean="0"/>
              <a:t>falls </a:t>
            </a:r>
            <a:r>
              <a:rPr lang="en-US" sz="2400" dirty="0"/>
              <a:t>off the bird and lands on his cheek) He laughs and says, “Maybe I can fly now!”</a:t>
            </a:r>
          </a:p>
          <a:p>
            <a:pPr lvl="1"/>
            <a:r>
              <a:rPr lang="en-US" sz="2400" dirty="0" smtClean="0"/>
              <a:t>My </a:t>
            </a:r>
            <a:r>
              <a:rPr lang="en-US" sz="2400" dirty="0"/>
              <a:t>dad held his left </a:t>
            </a:r>
            <a:r>
              <a:rPr lang="en-US" sz="2400" dirty="0" smtClean="0"/>
              <a:t>finger </a:t>
            </a:r>
            <a:r>
              <a:rPr lang="en-US" sz="2400" dirty="0"/>
              <a:t>out like this (points her finger out like a branch) and held a </a:t>
            </a:r>
            <a:r>
              <a:rPr lang="en-US" sz="2400" dirty="0" smtClean="0"/>
              <a:t>bird </a:t>
            </a:r>
            <a:r>
              <a:rPr lang="en-US" sz="2400" dirty="0"/>
              <a:t>on it!”</a:t>
            </a:r>
          </a:p>
          <a:p>
            <a:endParaRPr lang="en-US" dirty="0"/>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5400000">
            <a:off x="8890782" y="216147"/>
            <a:ext cx="3163058" cy="3163058"/>
          </a:xfr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104991" y="3530991"/>
            <a:ext cx="3137095" cy="3137095"/>
          </a:xfrm>
          <a:prstGeom prst="rect">
            <a:avLst/>
          </a:prstGeom>
        </p:spPr>
      </p:pic>
    </p:spTree>
    <p:extLst>
      <p:ext uri="{BB962C8B-B14F-4D97-AF65-F5344CB8AC3E}">
        <p14:creationId xmlns:p14="http://schemas.microsoft.com/office/powerpoint/2010/main" val="37657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614743672"/>
              </p:ext>
            </p:extLst>
          </p:nvPr>
        </p:nvGraphicFramePr>
        <p:xfrm>
          <a:off x="2529840" y="182880"/>
          <a:ext cx="9357360" cy="6568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10167" y="1767625"/>
            <a:ext cx="3398949" cy="3398949"/>
          </a:xfrm>
          <a:prstGeom prst="rect">
            <a:avLst/>
          </a:prstGeom>
        </p:spPr>
      </p:pic>
    </p:spTree>
    <p:extLst>
      <p:ext uri="{BB962C8B-B14F-4D97-AF65-F5344CB8AC3E}">
        <p14:creationId xmlns:p14="http://schemas.microsoft.com/office/powerpoint/2010/main" val="4074881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9219" y="6066692"/>
            <a:ext cx="8915400" cy="566738"/>
          </a:xfrm>
        </p:spPr>
        <p:txBody>
          <a:bodyPr/>
          <a:lstStyle/>
          <a:p>
            <a:r>
              <a:rPr lang="en-US" dirty="0" smtClean="0"/>
              <a:t>What </a:t>
            </a:r>
            <a:r>
              <a:rPr lang="en-US" dirty="0" smtClean="0"/>
              <a:t>We Learned </a:t>
            </a:r>
            <a:r>
              <a:rPr lang="en-US" dirty="0"/>
              <a:t>A</a:t>
            </a:r>
            <a:r>
              <a:rPr lang="en-US" dirty="0" smtClean="0"/>
              <a:t>bout </a:t>
            </a:r>
            <a:r>
              <a:rPr lang="en-US" dirty="0" smtClean="0"/>
              <a:t>Bat Girl and Budgies</a:t>
            </a:r>
            <a:endParaRPr lang="en-US" dirty="0"/>
          </a:p>
        </p:txBody>
      </p:sp>
      <p:sp>
        <p:nvSpPr>
          <p:cNvPr id="7" name="Text Placeholder 6"/>
          <p:cNvSpPr>
            <a:spLocks noGrp="1"/>
          </p:cNvSpPr>
          <p:nvPr>
            <p:ph type="body" sz="half" idx="2"/>
          </p:nvPr>
        </p:nvSpPr>
        <p:spPr/>
        <p:txBody>
          <a:bodyPr/>
          <a:lstStyle/>
          <a:p>
            <a:endParaRPr lang="en-US"/>
          </a:p>
        </p:txBody>
      </p:sp>
      <p:pic>
        <p:nvPicPr>
          <p:cNvPr id="11" name="Content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rot="20807520">
            <a:off x="906581" y="541184"/>
            <a:ext cx="4403158" cy="2757066"/>
          </a:xfrm>
        </p:spPr>
      </p:pic>
      <p:graphicFrame>
        <p:nvGraphicFramePr>
          <p:cNvPr id="2" name="Diagram 1"/>
          <p:cNvGraphicFramePr/>
          <p:nvPr>
            <p:extLst>
              <p:ext uri="{D42A27DB-BD31-4B8C-83A1-F6EECF244321}">
                <p14:modId xmlns:p14="http://schemas.microsoft.com/office/powerpoint/2010/main" val="2728648364"/>
              </p:ext>
            </p:extLst>
          </p:nvPr>
        </p:nvGraphicFramePr>
        <p:xfrm>
          <a:off x="4254695" y="44238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7803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 Girl Loves To Sing</a:t>
            </a:r>
            <a:endParaRPr lang="en-US" dirty="0"/>
          </a:p>
        </p:txBody>
      </p:sp>
      <p:sp>
        <p:nvSpPr>
          <p:cNvPr id="3" name="Content Placeholder 2"/>
          <p:cNvSpPr>
            <a:spLocks noGrp="1"/>
          </p:cNvSpPr>
          <p:nvPr>
            <p:ph sz="half" idx="1"/>
          </p:nvPr>
        </p:nvSpPr>
        <p:spPr/>
        <p:txBody>
          <a:bodyPr>
            <a:normAutofit lnSpcReduction="10000"/>
          </a:bodyPr>
          <a:lstStyle/>
          <a:p>
            <a:r>
              <a:rPr lang="en-US" sz="3200" dirty="0" smtClean="0"/>
              <a:t>A student </a:t>
            </a:r>
            <a:r>
              <a:rPr lang="en-US" sz="3200" dirty="0"/>
              <a:t>discovered that if he squeaked the dog bone squeaky toy near the cage Bat Girl would sing! The children thought that this was the funniest thing!</a:t>
            </a:r>
          </a:p>
          <a:p>
            <a:endParaRPr lang="en-US"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5400000">
            <a:off x="7459663" y="2126456"/>
            <a:ext cx="3778250" cy="3778250"/>
          </a:xfrm>
        </p:spPr>
      </p:pic>
    </p:spTree>
    <p:extLst>
      <p:ext uri="{BB962C8B-B14F-4D97-AF65-F5344CB8AC3E}">
        <p14:creationId xmlns:p14="http://schemas.microsoft.com/office/powerpoint/2010/main" val="163415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4042032" cy="1345367"/>
          </a:xfrm>
        </p:spPr>
        <p:txBody>
          <a:bodyPr/>
          <a:lstStyle/>
          <a:p>
            <a:pPr algn="ctr"/>
            <a:r>
              <a:rPr lang="en-US" dirty="0" smtClean="0"/>
              <a:t>Spidey The Beta Fish</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856706" y="2133600"/>
            <a:ext cx="3778250" cy="3778250"/>
          </a:xfrm>
        </p:spPr>
      </p:pic>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458869" y="2125663"/>
            <a:ext cx="3778250" cy="3778250"/>
          </a:xfrm>
        </p:spPr>
      </p:pic>
      <p:sp>
        <p:nvSpPr>
          <p:cNvPr id="6" name="Title 1"/>
          <p:cNvSpPr txBox="1">
            <a:spLocks/>
          </p:cNvSpPr>
          <p:nvPr/>
        </p:nvSpPr>
        <p:spPr>
          <a:xfrm>
            <a:off x="7326663" y="624109"/>
            <a:ext cx="4042032" cy="13453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Dotty The Bearded Dragon</a:t>
            </a:r>
            <a:endParaRPr lang="en-US" dirty="0"/>
          </a:p>
        </p:txBody>
      </p:sp>
    </p:spTree>
    <p:extLst>
      <p:ext uri="{BB962C8B-B14F-4D97-AF65-F5344CB8AC3E}">
        <p14:creationId xmlns:p14="http://schemas.microsoft.com/office/powerpoint/2010/main" val="1699793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And we’re off…</a:t>
            </a:r>
            <a:br>
              <a:rPr lang="en-US" dirty="0" smtClean="0">
                <a:latin typeface="Comic Sans MS" pitchFamily="66" charset="0"/>
              </a:rPr>
            </a:br>
            <a:endParaRPr lang="en-US" dirty="0">
              <a:latin typeface="Comic Sans MS" pitchFamily="66" charset="0"/>
            </a:endParaRPr>
          </a:p>
        </p:txBody>
      </p:sp>
      <p:sp>
        <p:nvSpPr>
          <p:cNvPr id="3" name="Content Placeholder 2"/>
          <p:cNvSpPr>
            <a:spLocks noGrp="1"/>
          </p:cNvSpPr>
          <p:nvPr>
            <p:ph idx="1"/>
          </p:nvPr>
        </p:nvSpPr>
        <p:spPr/>
        <p:txBody>
          <a:bodyPr>
            <a:normAutofit lnSpcReduction="10000"/>
          </a:bodyPr>
          <a:lstStyle/>
          <a:p>
            <a:r>
              <a:rPr lang="en-US" sz="2400" dirty="0">
                <a:latin typeface="Comic Sans MS" pitchFamily="66" charset="0"/>
              </a:rPr>
              <a:t>We decided that a great way to wrap up our pet project would be to visit our neighborhood pet store.</a:t>
            </a:r>
          </a:p>
          <a:p>
            <a:r>
              <a:rPr lang="en-US" sz="2400" dirty="0">
                <a:latin typeface="Comic Sans MS" pitchFamily="66" charset="0"/>
              </a:rPr>
              <a:t>We picked up our friends and headed to the store.  </a:t>
            </a:r>
          </a:p>
          <a:p>
            <a:r>
              <a:rPr lang="en-US" sz="2400" dirty="0">
                <a:latin typeface="Comic Sans MS" pitchFamily="66" charset="0"/>
              </a:rPr>
              <a:t>I wonder what kinds of animals we might see there?</a:t>
            </a:r>
          </a:p>
          <a:p>
            <a:r>
              <a:rPr lang="en-US" sz="2400" dirty="0">
                <a:latin typeface="Comic Sans MS" pitchFamily="66" charset="0"/>
              </a:rPr>
              <a:t>Some thought giraffes or zebras, maybe a puppy or a cat or perhaps a monkey!  </a:t>
            </a:r>
          </a:p>
          <a:p>
            <a:r>
              <a:rPr lang="en-US" sz="2400" dirty="0">
                <a:latin typeface="Comic Sans MS" pitchFamily="66" charset="0"/>
              </a:rPr>
              <a:t>The children were quick to point out that we had reached our destination.  They could tell we were there by the paw prints on the outside of the store.</a:t>
            </a:r>
          </a:p>
        </p:txBody>
      </p:sp>
      <p:pic>
        <p:nvPicPr>
          <p:cNvPr id="4" name="Picture 3" descr="IMG_063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7848600" y="304800"/>
            <a:ext cx="2362200" cy="177165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0136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latin typeface="Comic Sans MS" pitchFamily="66" charset="0"/>
              </a:rPr>
              <a:t>We headed for the back of the store where all the fish and water animals could be found.  </a:t>
            </a:r>
            <a:r>
              <a:rPr lang="en-US" sz="1800" dirty="0" smtClean="0">
                <a:latin typeface="Comic Sans MS" pitchFamily="66" charset="0"/>
              </a:rPr>
              <a:t>A </a:t>
            </a:r>
            <a:r>
              <a:rPr lang="en-US" sz="1800" dirty="0" smtClean="0">
                <a:latin typeface="Comic Sans MS" pitchFamily="66" charset="0"/>
              </a:rPr>
              <a:t>student </a:t>
            </a:r>
            <a:r>
              <a:rPr lang="en-US" sz="1800" dirty="0" smtClean="0">
                <a:latin typeface="Comic Sans MS" pitchFamily="66" charset="0"/>
              </a:rPr>
              <a:t>discovered </a:t>
            </a:r>
            <a:r>
              <a:rPr lang="en-US" sz="1800" dirty="0">
                <a:latin typeface="Comic Sans MS" pitchFamily="66" charset="0"/>
              </a:rPr>
              <a:t>the hermit crabs.  “They move so fast!”</a:t>
            </a:r>
            <a:br>
              <a:rPr lang="en-US" sz="1800" dirty="0">
                <a:latin typeface="Comic Sans MS" pitchFamily="66" charset="0"/>
              </a:rPr>
            </a:br>
            <a:r>
              <a:rPr lang="en-US" sz="1800" dirty="0">
                <a:latin typeface="Comic Sans MS" pitchFamily="66" charset="0"/>
              </a:rPr>
              <a:t>Some of our other friends discovered the snakes.  “Yucky!”  That is not a pet that Mrs. </a:t>
            </a:r>
            <a:r>
              <a:rPr lang="en-US" sz="1800" dirty="0" smtClean="0">
                <a:latin typeface="Comic Sans MS" pitchFamily="66" charset="0"/>
              </a:rPr>
              <a:t>C. </a:t>
            </a:r>
            <a:r>
              <a:rPr lang="en-US" sz="1800" dirty="0">
                <a:latin typeface="Comic Sans MS" pitchFamily="66" charset="0"/>
              </a:rPr>
              <a:t>or Mrs. </a:t>
            </a:r>
            <a:r>
              <a:rPr lang="en-US" sz="1800" dirty="0" smtClean="0">
                <a:latin typeface="Comic Sans MS" pitchFamily="66" charset="0"/>
              </a:rPr>
              <a:t>W. </a:t>
            </a:r>
            <a:r>
              <a:rPr lang="en-US" sz="1800" dirty="0">
                <a:latin typeface="Comic Sans MS" pitchFamily="66" charset="0"/>
              </a:rPr>
              <a:t>want in the classroom.   </a:t>
            </a:r>
          </a:p>
        </p:txBody>
      </p:sp>
      <p:pic>
        <p:nvPicPr>
          <p:cNvPr id="10" name="Content Placeholder 9" descr="IMG_0616.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rot="5400000">
            <a:off x="6397906" y="2669895"/>
            <a:ext cx="4044389" cy="3581400"/>
          </a:xfrm>
          <a:prstGeom prst="rect">
            <a:avLst/>
          </a:prstGeom>
          <a:ln w="228600" cap="sq" cmpd="thickThin">
            <a:solidFill>
              <a:schemeClr val="accent2">
                <a:lumMod val="75000"/>
              </a:schemeClr>
            </a:solidFill>
            <a:prstDash val="solid"/>
            <a:miter lim="800000"/>
          </a:ln>
          <a:effectLst>
            <a:innerShdw blurRad="76200">
              <a:srgbClr val="000000"/>
            </a:innerShdw>
          </a:effectLst>
        </p:spPr>
      </p:pic>
      <p:pic>
        <p:nvPicPr>
          <p:cNvPr id="11" name="Picture 10" descr="IMG_061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2819401"/>
            <a:ext cx="4166388" cy="3124791"/>
          </a:xfrm>
          <a:prstGeom prst="rect">
            <a:avLst/>
          </a:prstGeom>
          <a:ln w="228600" cap="sq" cmpd="thickThin">
            <a:solidFill>
              <a:schemeClr val="accent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37870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latin typeface="Comic Sans MS" pitchFamily="66" charset="0"/>
              </a:rPr>
              <a:t>There were many different kinds of fish.  We found gold fish, angel fish and even one that was called a mini shark!  </a:t>
            </a:r>
            <a:br>
              <a:rPr lang="en-US" sz="1800" dirty="0">
                <a:latin typeface="Comic Sans MS" pitchFamily="66" charset="0"/>
              </a:rPr>
            </a:br>
            <a:r>
              <a:rPr lang="en-US" sz="1800" dirty="0">
                <a:latin typeface="Comic Sans MS" pitchFamily="66" charset="0"/>
              </a:rPr>
              <a:t>The children were super excited to find where Sponge Bob lived!  They were looking to see if they could find any of his friends!  </a:t>
            </a:r>
          </a:p>
        </p:txBody>
      </p:sp>
      <p:pic>
        <p:nvPicPr>
          <p:cNvPr id="4" name="Content Placeholder 3" descr="P1050941.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1828800" y="2514600"/>
            <a:ext cx="3886200" cy="3886200"/>
          </a:xfrm>
          <a:prstGeom prst="rect">
            <a:avLst/>
          </a:prstGeom>
          <a:ln w="228600" cap="sq" cmpd="thickThin">
            <a:solidFill>
              <a:schemeClr val="accent2">
                <a:lumMod val="75000"/>
              </a:schemeClr>
            </a:solidFill>
            <a:prstDash val="solid"/>
            <a:miter lim="800000"/>
          </a:ln>
          <a:effectLst>
            <a:innerShdw blurRad="76200">
              <a:srgbClr val="000000"/>
            </a:innerShdw>
          </a:effectLst>
        </p:spPr>
      </p:pic>
      <p:pic>
        <p:nvPicPr>
          <p:cNvPr id="5" name="Picture 4" descr="P105094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2514600"/>
            <a:ext cx="3886200" cy="3886200"/>
          </a:xfrm>
          <a:prstGeom prst="rect">
            <a:avLst/>
          </a:prstGeom>
          <a:ln w="228600" cap="sq" cmpd="thickThin">
            <a:solidFill>
              <a:schemeClr val="accent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132642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latin typeface="Comic Sans MS" pitchFamily="66" charset="0"/>
              </a:rPr>
              <a:t>Time to check out the animals that were up for adoption.  There were a couple of cats and even a cute little bunny.  We all would have loved to take them back to school with us and make them our class pets.</a:t>
            </a:r>
          </a:p>
        </p:txBody>
      </p:sp>
      <p:pic>
        <p:nvPicPr>
          <p:cNvPr id="5" name="Picture 4" descr="P105093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828800" y="2743200"/>
            <a:ext cx="3886200" cy="3886200"/>
          </a:xfrm>
          <a:prstGeom prst="rect">
            <a:avLst/>
          </a:prstGeom>
        </p:spPr>
      </p:pic>
      <p:pic>
        <p:nvPicPr>
          <p:cNvPr id="4" name="Content Placeholder 3" descr="P1050938.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4572000" y="2514600"/>
            <a:ext cx="2819400" cy="2819400"/>
          </a:xfrm>
        </p:spPr>
      </p:pic>
      <p:pic>
        <p:nvPicPr>
          <p:cNvPr id="6" name="Picture 5" descr="P1050940.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400000">
            <a:off x="7200900" y="3162300"/>
            <a:ext cx="3657600" cy="2971800"/>
          </a:xfrm>
          <a:prstGeom prst="rect">
            <a:avLst/>
          </a:prstGeom>
        </p:spPr>
      </p:pic>
    </p:spTree>
    <p:extLst>
      <p:ext uri="{BB962C8B-B14F-4D97-AF65-F5344CB8AC3E}">
        <p14:creationId xmlns:p14="http://schemas.microsoft.com/office/powerpoint/2010/main" val="16794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3000"/>
            <a:ext cx="8229600" cy="1295400"/>
          </a:xfrm>
        </p:spPr>
        <p:txBody>
          <a:bodyPr>
            <a:normAutofit fontScale="90000"/>
          </a:bodyPr>
          <a:lstStyle/>
          <a:p>
            <a:r>
              <a:rPr lang="en-US" sz="1800" dirty="0">
                <a:latin typeface="Comic Sans MS" pitchFamily="66" charset="0"/>
              </a:rPr>
              <a:t>Birds, Birds, Birds and more Birds…..</a:t>
            </a:r>
            <a:br>
              <a:rPr lang="en-US" sz="1800" dirty="0">
                <a:latin typeface="Comic Sans MS" pitchFamily="66" charset="0"/>
              </a:rPr>
            </a:br>
            <a:r>
              <a:rPr lang="en-US" sz="1800" dirty="0">
                <a:latin typeface="Comic Sans MS" pitchFamily="66" charset="0"/>
              </a:rPr>
              <a:t>They were all very vocal and singing up a storm.  Marley said that they looked just like </a:t>
            </a:r>
            <a:r>
              <a:rPr lang="en-US" sz="1800" i="1" dirty="0" smtClean="0">
                <a:latin typeface="Comic Sans MS" pitchFamily="66" charset="0"/>
              </a:rPr>
              <a:t>Bat Girl </a:t>
            </a:r>
            <a:r>
              <a:rPr lang="en-US" sz="1800" dirty="0">
                <a:latin typeface="Comic Sans MS" pitchFamily="66" charset="0"/>
              </a:rPr>
              <a:t>the little bird that came to visit our classroom.  </a:t>
            </a:r>
            <a:br>
              <a:rPr lang="en-US" sz="1800" dirty="0">
                <a:latin typeface="Comic Sans MS" pitchFamily="66" charset="0"/>
              </a:rPr>
            </a:br>
            <a:r>
              <a:rPr lang="en-US" sz="1800" dirty="0">
                <a:latin typeface="Comic Sans MS" pitchFamily="66" charset="0"/>
              </a:rPr>
              <a:t>The children commented on the many different colors the budgies came in.  It was almost like a rainbow.  </a:t>
            </a:r>
            <a:endParaRPr lang="en-US" sz="1800" i="1" dirty="0">
              <a:latin typeface="Comic Sans MS" pitchFamily="66" charset="0"/>
            </a:endParaRPr>
          </a:p>
        </p:txBody>
      </p:sp>
      <p:pic>
        <p:nvPicPr>
          <p:cNvPr id="4" name="Content Placeholder 3" descr="IMG_0613.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828800" y="2971800"/>
            <a:ext cx="3479800" cy="3158138"/>
          </a:xfrm>
          <a:prstGeom prst="rect">
            <a:avLst/>
          </a:prstGeom>
          <a:ln w="228600" cap="sq" cmpd="thickThin">
            <a:solidFill>
              <a:schemeClr val="accent2">
                <a:lumMod val="75000"/>
              </a:schemeClr>
            </a:solidFill>
            <a:prstDash val="solid"/>
            <a:miter lim="800000"/>
          </a:ln>
          <a:effectLst>
            <a:innerShdw blurRad="76200">
              <a:srgbClr val="000000"/>
            </a:innerShdw>
          </a:effectLst>
        </p:spPr>
      </p:pic>
      <p:pic>
        <p:nvPicPr>
          <p:cNvPr id="5" name="Picture 4" descr="IMG_060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867401" y="3124201"/>
            <a:ext cx="4416119" cy="2753087"/>
          </a:xfrm>
          <a:prstGeom prst="rect">
            <a:avLst/>
          </a:prstGeom>
          <a:ln w="228600" cap="sq" cmpd="thickThin">
            <a:solidFill>
              <a:schemeClr val="accent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4140622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latin typeface="Comic Sans MS" pitchFamily="66" charset="0"/>
              </a:rPr>
              <a:t>A student discovered </a:t>
            </a:r>
            <a:r>
              <a:rPr lang="en-US" sz="1600" dirty="0">
                <a:latin typeface="Comic Sans MS" pitchFamily="66" charset="0"/>
              </a:rPr>
              <a:t>the cute little bunny.  The students thought he would make a great classroom pet as well.  We wondered if he might possibly know the Easter Bunny.  We also decided that those were not chocolate covered raisins in his cage!   </a:t>
            </a:r>
          </a:p>
        </p:txBody>
      </p:sp>
      <p:pic>
        <p:nvPicPr>
          <p:cNvPr id="4" name="Content Placeholder 3" descr="IMG_0626.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7048500" y="2933701"/>
            <a:ext cx="3962401" cy="2971800"/>
          </a:xfrm>
        </p:spPr>
      </p:pic>
      <p:pic>
        <p:nvPicPr>
          <p:cNvPr id="5" name="Picture 4" descr="IMG_062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171950" y="3295650"/>
            <a:ext cx="3810000" cy="2857500"/>
          </a:xfrm>
          <a:prstGeom prst="rect">
            <a:avLst/>
          </a:prstGeom>
        </p:spPr>
      </p:pic>
      <p:pic>
        <p:nvPicPr>
          <p:cNvPr id="6" name="Picture 5" descr="IMG_062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190625" y="3000375"/>
            <a:ext cx="3886200" cy="2914650"/>
          </a:xfrm>
          <a:prstGeom prst="rect">
            <a:avLst/>
          </a:prstGeom>
        </p:spPr>
      </p:pic>
    </p:spTree>
    <p:extLst>
      <p:ext uri="{BB962C8B-B14F-4D97-AF65-F5344CB8AC3E}">
        <p14:creationId xmlns:p14="http://schemas.microsoft.com/office/powerpoint/2010/main" val="2485261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Comic Sans MS" pitchFamily="66" charset="0"/>
              </a:rPr>
              <a:t>Next up…. </a:t>
            </a:r>
            <a:r>
              <a:rPr lang="en-US" sz="1600" dirty="0" smtClean="0">
                <a:latin typeface="Comic Sans MS" pitchFamily="66" charset="0"/>
              </a:rPr>
              <a:t>rodents</a:t>
            </a:r>
            <a:r>
              <a:rPr lang="en-US" sz="1600" dirty="0">
                <a:latin typeface="Comic Sans MS" pitchFamily="66" charset="0"/>
              </a:rPr>
              <a:t>!   </a:t>
            </a:r>
            <a:r>
              <a:rPr lang="en-US" sz="1600" dirty="0" smtClean="0">
                <a:latin typeface="Comic Sans MS" pitchFamily="66" charset="0"/>
              </a:rPr>
              <a:t>One </a:t>
            </a:r>
            <a:r>
              <a:rPr lang="en-US" sz="1600" dirty="0" smtClean="0">
                <a:latin typeface="Comic Sans MS" pitchFamily="66" charset="0"/>
              </a:rPr>
              <a:t>student </a:t>
            </a:r>
            <a:r>
              <a:rPr lang="en-US" sz="1600" dirty="0" smtClean="0">
                <a:latin typeface="Comic Sans MS" pitchFamily="66" charset="0"/>
              </a:rPr>
              <a:t>was </a:t>
            </a:r>
            <a:r>
              <a:rPr lang="en-US" sz="1600" dirty="0">
                <a:latin typeface="Comic Sans MS" pitchFamily="66" charset="0"/>
              </a:rPr>
              <a:t>a little unsure of the rat.  She didn’t think we should hold it.  </a:t>
            </a:r>
            <a:r>
              <a:rPr lang="en-US" sz="1600" dirty="0" smtClean="0">
                <a:latin typeface="Comic Sans MS" pitchFamily="66" charset="0"/>
              </a:rPr>
              <a:t>A mom </a:t>
            </a:r>
            <a:r>
              <a:rPr lang="en-US" sz="1600" dirty="0">
                <a:latin typeface="Comic Sans MS" pitchFamily="66" charset="0"/>
              </a:rPr>
              <a:t>held a cute little gerbil so the students could pet it.  What a great opportunity to get to touch some of  the pets.  </a:t>
            </a:r>
          </a:p>
        </p:txBody>
      </p:sp>
      <p:pic>
        <p:nvPicPr>
          <p:cNvPr id="4" name="Content Placeholder 3" descr="IMG_0620.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6000750" y="2838450"/>
            <a:ext cx="4419600" cy="3314700"/>
          </a:xfrm>
        </p:spPr>
      </p:pic>
      <p:pic>
        <p:nvPicPr>
          <p:cNvPr id="5" name="Picture 4" descr="P105095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209800" y="2438400"/>
            <a:ext cx="4038600" cy="4038600"/>
          </a:xfrm>
          <a:prstGeom prst="rect">
            <a:avLst/>
          </a:prstGeom>
        </p:spPr>
      </p:pic>
    </p:spTree>
    <p:extLst>
      <p:ext uri="{BB962C8B-B14F-4D97-AF65-F5344CB8AC3E}">
        <p14:creationId xmlns:p14="http://schemas.microsoft.com/office/powerpoint/2010/main" val="1819807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73851219"/>
              </p:ext>
            </p:extLst>
          </p:nvPr>
        </p:nvGraphicFramePr>
        <p:xfrm>
          <a:off x="2910840" y="624840"/>
          <a:ext cx="896112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09094" y="1403798"/>
            <a:ext cx="2305318" cy="23083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“The educator  creates an environment that reflects children’s interests, and which supports the child’s </a:t>
            </a:r>
            <a:r>
              <a:rPr lang="en-US" dirty="0" smtClean="0"/>
              <a:t>holistic </a:t>
            </a:r>
            <a:r>
              <a:rPr lang="en-US" dirty="0" smtClean="0"/>
              <a:t>growth.” (Play and exploration, p.9)</a:t>
            </a:r>
            <a:endParaRPr lang="en-US" dirty="0"/>
          </a:p>
        </p:txBody>
      </p: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5468" y="4404575"/>
            <a:ext cx="2178944" cy="2178944"/>
          </a:xfrm>
          <a:prstGeom prst="rect">
            <a:avLst/>
          </a:prstGeom>
        </p:spPr>
      </p:pic>
    </p:spTree>
    <p:extLst>
      <p:ext uri="{BB962C8B-B14F-4D97-AF65-F5344CB8AC3E}">
        <p14:creationId xmlns:p14="http://schemas.microsoft.com/office/powerpoint/2010/main" val="2411319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Comic Sans MS" pitchFamily="66" charset="0"/>
              </a:rPr>
              <a:t>Now these little guys were a huge hit.  We were able to observe these little ferrets have a bath and play time!  </a:t>
            </a:r>
          </a:p>
        </p:txBody>
      </p:sp>
      <p:pic>
        <p:nvPicPr>
          <p:cNvPr id="4" name="Content Placeholder 3" descr="P1050952.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3933825" y="2249488"/>
            <a:ext cx="4324350" cy="4324350"/>
          </a:xfrm>
          <a:prstGeom prst="rect">
            <a:avLst/>
          </a:prstGeom>
          <a:ln w="228600" cap="sq" cmpd="thickThin">
            <a:solidFill>
              <a:schemeClr val="accent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848686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Comic Sans MS" pitchFamily="66" charset="0"/>
              </a:rPr>
              <a:t>First the </a:t>
            </a:r>
            <a:r>
              <a:rPr lang="en-US" sz="1600" dirty="0" err="1">
                <a:latin typeface="Comic Sans MS" pitchFamily="66" charset="0"/>
              </a:rPr>
              <a:t>Petland</a:t>
            </a:r>
            <a:r>
              <a:rPr lang="en-US" sz="1600" dirty="0">
                <a:latin typeface="Comic Sans MS" pitchFamily="66" charset="0"/>
              </a:rPr>
              <a:t> worker took the ferrets out of their cage and then we tried to pet them.  They were very wiggly and really wanted to get into their play area.  </a:t>
            </a:r>
          </a:p>
        </p:txBody>
      </p:sp>
      <p:pic>
        <p:nvPicPr>
          <p:cNvPr id="4" name="Content Placeholder 3" descr="P1050954.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1752600" y="2514600"/>
            <a:ext cx="2895600" cy="2895600"/>
          </a:xfrm>
        </p:spPr>
      </p:pic>
      <p:pic>
        <p:nvPicPr>
          <p:cNvPr id="5" name="Picture 4" descr="P105095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800600" y="3124200"/>
            <a:ext cx="2743200" cy="2743200"/>
          </a:xfrm>
          <a:prstGeom prst="rect">
            <a:avLst/>
          </a:prstGeom>
        </p:spPr>
      </p:pic>
      <p:pic>
        <p:nvPicPr>
          <p:cNvPr id="6" name="Picture 5" descr="IMG_0628.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315200" y="3429000"/>
            <a:ext cx="3657600" cy="2743200"/>
          </a:xfrm>
          <a:prstGeom prst="rect">
            <a:avLst/>
          </a:prstGeom>
        </p:spPr>
      </p:pic>
    </p:spTree>
    <p:extLst>
      <p:ext uri="{BB962C8B-B14F-4D97-AF65-F5344CB8AC3E}">
        <p14:creationId xmlns:p14="http://schemas.microsoft.com/office/powerpoint/2010/main" val="3989259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Comic Sans MS" pitchFamily="66" charset="0"/>
              </a:rPr>
              <a:t>Let the fun and games begin!  These little guys loved their bath and playtime.  They climbed in and out of the tubes and chased each other around and around.  We decided that they would not make a good classroom pet.  Even </a:t>
            </a:r>
            <a:r>
              <a:rPr lang="en-US" sz="1600" dirty="0" smtClean="0">
                <a:latin typeface="Comic Sans MS" pitchFamily="66" charset="0"/>
              </a:rPr>
              <a:t>one girl said </a:t>
            </a:r>
            <a:r>
              <a:rPr lang="en-US" sz="1600" dirty="0">
                <a:latin typeface="Comic Sans MS" pitchFamily="66" charset="0"/>
              </a:rPr>
              <a:t>they had “too much energy!”  </a:t>
            </a:r>
          </a:p>
        </p:txBody>
      </p:sp>
      <p:pic>
        <p:nvPicPr>
          <p:cNvPr id="4" name="Content Placeholder 3" descr="IMG_0634.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1346200" y="3378200"/>
            <a:ext cx="3251200" cy="2438400"/>
          </a:xfrm>
        </p:spPr>
      </p:pic>
      <p:pic>
        <p:nvPicPr>
          <p:cNvPr id="5" name="Picture 4" descr="IMG_063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029575" y="3476625"/>
            <a:ext cx="2819400" cy="2114550"/>
          </a:xfrm>
          <a:prstGeom prst="rect">
            <a:avLst/>
          </a:prstGeom>
        </p:spPr>
      </p:pic>
      <p:pic>
        <p:nvPicPr>
          <p:cNvPr id="6" name="Picture 5" descr="P1050957.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400000">
            <a:off x="4343400" y="4191000"/>
            <a:ext cx="1905000" cy="1905000"/>
          </a:xfrm>
          <a:prstGeom prst="rect">
            <a:avLst/>
          </a:prstGeom>
        </p:spPr>
      </p:pic>
      <p:pic>
        <p:nvPicPr>
          <p:cNvPr id="7" name="Picture 6" descr="P105096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6324600" y="4191000"/>
            <a:ext cx="1905000" cy="1905000"/>
          </a:xfrm>
          <a:prstGeom prst="rect">
            <a:avLst/>
          </a:prstGeom>
        </p:spPr>
      </p:pic>
      <p:pic>
        <p:nvPicPr>
          <p:cNvPr id="8" name="Content Placeholder 3" descr="P1050967.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334000" y="2209800"/>
            <a:ext cx="1828800" cy="1828800"/>
          </a:xfrm>
          <a:prstGeom prst="rect">
            <a:avLst/>
          </a:prstGeom>
        </p:spPr>
      </p:pic>
    </p:spTree>
    <p:extLst>
      <p:ext uri="{BB962C8B-B14F-4D97-AF65-F5344CB8AC3E}">
        <p14:creationId xmlns:p14="http://schemas.microsoft.com/office/powerpoint/2010/main" val="786998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latin typeface="Comic Sans MS" pitchFamily="66" charset="0"/>
              </a:rPr>
              <a:t>We also learned that some animals eat insects in order to survive.  Although we thought it might be fun to have some of these insects as pets instead.  </a:t>
            </a:r>
          </a:p>
        </p:txBody>
      </p:sp>
      <p:pic>
        <p:nvPicPr>
          <p:cNvPr id="6" name="Content Placeholder 5" descr="P1050969.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1905000" y="2362200"/>
            <a:ext cx="3505200" cy="3505200"/>
          </a:xfrm>
          <a:prstGeom prst="rect">
            <a:avLst/>
          </a:prstGeom>
          <a:ln w="228600" cap="sq" cmpd="thickThin">
            <a:solidFill>
              <a:schemeClr val="accent2">
                <a:lumMod val="75000"/>
              </a:schemeClr>
            </a:solidFill>
            <a:prstDash val="solid"/>
            <a:miter lim="800000"/>
          </a:ln>
          <a:effectLst>
            <a:innerShdw blurRad="76200">
              <a:srgbClr val="000000"/>
            </a:innerShdw>
          </a:effectLst>
        </p:spPr>
      </p:pic>
      <p:pic>
        <p:nvPicPr>
          <p:cNvPr id="7" name="Picture 6" descr="P10509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2362200"/>
            <a:ext cx="3505200" cy="3505200"/>
          </a:xfrm>
          <a:prstGeom prst="rect">
            <a:avLst/>
          </a:prstGeom>
          <a:ln w="228600" cap="sq" cmpd="thickThin">
            <a:solidFill>
              <a:schemeClr val="accent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8916689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600" dirty="0" smtClean="0">
                <a:latin typeface="Comic Sans MS" pitchFamily="66" charset="0"/>
              </a:rPr>
              <a:t>A student </a:t>
            </a:r>
            <a:r>
              <a:rPr lang="en-US" sz="1600" dirty="0" smtClean="0">
                <a:latin typeface="Comic Sans MS" pitchFamily="66" charset="0"/>
              </a:rPr>
              <a:t>found </a:t>
            </a:r>
            <a:r>
              <a:rPr lang="en-US" sz="1600" dirty="0">
                <a:latin typeface="Comic Sans MS" pitchFamily="66" charset="0"/>
              </a:rPr>
              <a:t>a very big dog treat!  It was almost as tall as she was!  </a:t>
            </a:r>
          </a:p>
        </p:txBody>
      </p:sp>
      <p:pic>
        <p:nvPicPr>
          <p:cNvPr id="4" name="Content Placeholder 3" descr="IMG_0622.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3873500" y="2755900"/>
            <a:ext cx="4368800" cy="3276600"/>
          </a:xfrm>
          <a:prstGeom prst="rect">
            <a:avLst/>
          </a:prstGeom>
          <a:ln w="228600" cap="sq" cmpd="thickThin">
            <a:solidFill>
              <a:schemeClr val="accent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240625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latin typeface="Comic Sans MS" pitchFamily="66" charset="0"/>
              </a:rPr>
              <a:t>Wrapping it up</a:t>
            </a:r>
          </a:p>
        </p:txBody>
      </p:sp>
      <p:sp>
        <p:nvSpPr>
          <p:cNvPr id="3" name="Content Placeholder 2"/>
          <p:cNvSpPr>
            <a:spLocks noGrp="1"/>
          </p:cNvSpPr>
          <p:nvPr>
            <p:ph idx="1"/>
          </p:nvPr>
        </p:nvSpPr>
        <p:spPr/>
        <p:txBody>
          <a:bodyPr>
            <a:normAutofit/>
          </a:bodyPr>
          <a:lstStyle/>
          <a:p>
            <a:r>
              <a:rPr lang="en-US" sz="1600" dirty="0">
                <a:latin typeface="Comic Sans MS" pitchFamily="66" charset="0"/>
              </a:rPr>
              <a:t>We had so much fun on our outing.  The students were engaged from beginning to end.  Many of their questions regarding pets were answered and they were able to experience some animals that they had never seen before.  </a:t>
            </a:r>
          </a:p>
          <a:p>
            <a:r>
              <a:rPr lang="en-US" sz="1600" dirty="0">
                <a:latin typeface="Comic Sans MS" pitchFamily="66" charset="0"/>
              </a:rPr>
              <a:t>We found out that the pet store does not sell giraffes or zebras but it does have a great selection of small pets and everything that you need to take care of them.  </a:t>
            </a:r>
          </a:p>
          <a:p>
            <a:r>
              <a:rPr lang="en-US" sz="1600" dirty="0">
                <a:latin typeface="Comic Sans MS" pitchFamily="66" charset="0"/>
              </a:rPr>
              <a:t>We are still talking about what kind of pet we should get for our classroom as a friend for our beta fish, </a:t>
            </a:r>
            <a:r>
              <a:rPr lang="en-US" sz="1600" dirty="0" err="1">
                <a:latin typeface="Comic Sans MS" pitchFamily="66" charset="0"/>
              </a:rPr>
              <a:t>Spidey</a:t>
            </a:r>
            <a:r>
              <a:rPr lang="en-US" sz="1600" dirty="0">
                <a:latin typeface="Comic Sans MS" pitchFamily="66" charset="0"/>
              </a:rPr>
              <a:t>.</a:t>
            </a:r>
          </a:p>
          <a:p>
            <a:endParaRPr lang="en-US" sz="1600" dirty="0">
              <a:latin typeface="Comic Sans MS" pitchFamily="66" charset="0"/>
            </a:endParaRPr>
          </a:p>
        </p:txBody>
      </p:sp>
      <p:pic>
        <p:nvPicPr>
          <p:cNvPr id="4" name="Picture 3" descr="IMG_06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622588" y="4778213"/>
            <a:ext cx="2259292" cy="1694469"/>
          </a:xfrm>
          <a:prstGeom prst="rect">
            <a:avLst/>
          </a:prstGeom>
        </p:spPr>
      </p:pic>
      <p:pic>
        <p:nvPicPr>
          <p:cNvPr id="5" name="Picture 4" descr="P105095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696200" y="4343400"/>
            <a:ext cx="2209800" cy="2209800"/>
          </a:xfrm>
          <a:prstGeom prst="rect">
            <a:avLst/>
          </a:prstGeom>
        </p:spPr>
      </p:pic>
    </p:spTree>
    <p:extLst>
      <p:ext uri="{BB962C8B-B14F-4D97-AF65-F5344CB8AC3E}">
        <p14:creationId xmlns:p14="http://schemas.microsoft.com/office/powerpoint/2010/main" val="33900266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341" y="-90153"/>
            <a:ext cx="8911687" cy="1280890"/>
          </a:xfrm>
        </p:spPr>
        <p:txBody>
          <a:bodyPr>
            <a:normAutofit/>
          </a:bodyPr>
          <a:lstStyle/>
          <a:p>
            <a:r>
              <a:rPr lang="en-US" sz="4000" b="1" dirty="0" smtClean="0"/>
              <a:t>Essential Learning Experiences</a:t>
            </a:r>
            <a:endParaRPr lang="en-US" sz="4000" b="1" dirty="0"/>
          </a:p>
        </p:txBody>
      </p:sp>
      <p:sp>
        <p:nvSpPr>
          <p:cNvPr id="3" name="Content Placeholder 2"/>
          <p:cNvSpPr>
            <a:spLocks noGrp="1"/>
          </p:cNvSpPr>
          <p:nvPr>
            <p:ph sz="half" idx="1"/>
          </p:nvPr>
        </p:nvSpPr>
        <p:spPr>
          <a:xfrm>
            <a:off x="956603" y="1280891"/>
            <a:ext cx="5946473" cy="5021436"/>
          </a:xfrm>
        </p:spPr>
        <p:txBody>
          <a:bodyPr>
            <a:normAutofit/>
          </a:bodyPr>
          <a:lstStyle/>
          <a:p>
            <a:r>
              <a:rPr lang="en-US" sz="3300" b="1" dirty="0" smtClean="0"/>
              <a:t>Intellectual Development </a:t>
            </a:r>
            <a:r>
              <a:rPr lang="en-US" sz="2600" b="1" dirty="0" smtClean="0"/>
              <a:t>Language and Emerging Literacy</a:t>
            </a:r>
            <a:endParaRPr lang="en-US" sz="3300" b="1" dirty="0" smtClean="0"/>
          </a:p>
          <a:p>
            <a:pPr lvl="1"/>
            <a:r>
              <a:rPr lang="en-US" dirty="0" smtClean="0"/>
              <a:t>As the children created their dramatic play scenarios they where engaged in conversation with one another.   When they were conversing often it was  sustained, lengthy, and frequently conveyed new ideas about a vet clinic, doctors, animals, pet stores, and money.</a:t>
            </a:r>
          </a:p>
          <a:p>
            <a:pPr lvl="1"/>
            <a:r>
              <a:rPr lang="en-US" dirty="0" smtClean="0"/>
              <a:t>The children were consistently inquiring and asking questions of what they different medical devices and objects where used for by the doctors, they were also curious about what kinds of animals are pets.  </a:t>
            </a:r>
          </a:p>
          <a:p>
            <a:pPr lvl="1"/>
            <a:r>
              <a:rPr lang="en-US" dirty="0" smtClean="0"/>
              <a:t>The children had a tremendous amount of opportunity to learn new vocabulary while they explored.  Some of the words that they learned were stethoscope, x-ray, veterinarian, blood pressure cuff, grooming, prescription  and cash register. </a:t>
            </a:r>
          </a:p>
        </p:txBody>
      </p:sp>
      <p:sp>
        <p:nvSpPr>
          <p:cNvPr id="4" name="Content Placeholder 3"/>
          <p:cNvSpPr>
            <a:spLocks noGrp="1"/>
          </p:cNvSpPr>
          <p:nvPr>
            <p:ph sz="half" idx="2"/>
          </p:nvPr>
        </p:nvSpPr>
        <p:spPr>
          <a:xfrm>
            <a:off x="6903076" y="1190737"/>
            <a:ext cx="5152935" cy="5021436"/>
          </a:xfrm>
        </p:spPr>
        <p:txBody>
          <a:bodyPr>
            <a:normAutofit/>
          </a:bodyPr>
          <a:lstStyle/>
          <a:p>
            <a:endParaRPr lang="en-US" dirty="0" smtClean="0"/>
          </a:p>
          <a:p>
            <a:endParaRPr lang="en-US" dirty="0" smtClean="0"/>
          </a:p>
          <a:p>
            <a:pPr marL="0" indent="0">
              <a:buNone/>
            </a:pPr>
            <a:endParaRPr lang="en-US" dirty="0" smtClean="0"/>
          </a:p>
          <a:p>
            <a:pPr marL="342900" lvl="1" indent="-342900"/>
            <a:r>
              <a:rPr lang="en-US" dirty="0"/>
              <a:t>As the children played I could tell that the children where using prior language experiences to enhance their play.  They would often talk to do things to their animals like their caregivers to do them when they are sick, or what may have happened to them at the doctors office.  </a:t>
            </a:r>
            <a:endParaRPr lang="en-US" dirty="0" smtClean="0"/>
          </a:p>
          <a:p>
            <a:r>
              <a:rPr lang="en-US" sz="1600" dirty="0" smtClean="0"/>
              <a:t>I witness the children use and read the books that were in the vet clinic to learn more about a veterinarian job, and about different pets.  They would often tell the story in their own words!</a:t>
            </a:r>
          </a:p>
          <a:p>
            <a:r>
              <a:rPr lang="en-US" sz="1600" dirty="0" smtClean="0"/>
              <a:t>The children loved to explore with print as they wrote down the pets diagnosis, and wrote prescriptions.</a:t>
            </a:r>
          </a:p>
          <a:p>
            <a:endParaRPr lang="en-US" dirty="0" smtClean="0"/>
          </a:p>
          <a:p>
            <a:endParaRPr lang="en-US" dirty="0"/>
          </a:p>
          <a:p>
            <a:endParaRPr lang="en-US" dirty="0"/>
          </a:p>
        </p:txBody>
      </p:sp>
      <p:sp>
        <p:nvSpPr>
          <p:cNvPr id="5" name="TextBox 4"/>
          <p:cNvSpPr txBox="1"/>
          <p:nvPr/>
        </p:nvSpPr>
        <p:spPr>
          <a:xfrm>
            <a:off x="7149160" y="640445"/>
            <a:ext cx="4906851" cy="1569660"/>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smtClean="0"/>
              <a:t>“Quality learning programs recognize children develop socially, emotionally, physically, intellectually, and spiritually. When children have opportunities to grow holistically in well prepared environments, children build relationships with their peers, adults, families and communities.” (Play and Exploration, p.9)</a:t>
            </a:r>
            <a:endParaRPr lang="en-US" sz="1600" dirty="0"/>
          </a:p>
        </p:txBody>
      </p:sp>
    </p:spTree>
    <p:extLst>
      <p:ext uri="{BB962C8B-B14F-4D97-AF65-F5344CB8AC3E}">
        <p14:creationId xmlns:p14="http://schemas.microsoft.com/office/powerpoint/2010/main" val="1563371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484" y="0"/>
            <a:ext cx="8911687" cy="1280890"/>
          </a:xfrm>
        </p:spPr>
        <p:txBody>
          <a:bodyPr/>
          <a:lstStyle/>
          <a:p>
            <a:pPr algn="ctr"/>
            <a:r>
              <a:rPr lang="en-US" dirty="0" smtClean="0"/>
              <a:t>Essential Learning Experiences </a:t>
            </a:r>
            <a:endParaRPr lang="en-US" dirty="0"/>
          </a:p>
        </p:txBody>
      </p:sp>
      <p:sp>
        <p:nvSpPr>
          <p:cNvPr id="3" name="Content Placeholder 2"/>
          <p:cNvSpPr>
            <a:spLocks noGrp="1"/>
          </p:cNvSpPr>
          <p:nvPr>
            <p:ph sz="half" idx="1"/>
          </p:nvPr>
        </p:nvSpPr>
        <p:spPr>
          <a:xfrm>
            <a:off x="1492809" y="440263"/>
            <a:ext cx="5094660" cy="6198795"/>
          </a:xfrm>
        </p:spPr>
        <p:txBody>
          <a:bodyPr>
            <a:noAutofit/>
          </a:bodyPr>
          <a:lstStyle/>
          <a:p>
            <a:r>
              <a:rPr lang="en-US" sz="2800" b="1" dirty="0" smtClean="0"/>
              <a:t>Social Emotional Development</a:t>
            </a:r>
            <a:endParaRPr lang="en-US" sz="1600" b="1" dirty="0" smtClean="0"/>
          </a:p>
          <a:p>
            <a:r>
              <a:rPr lang="en-US" sz="1600" dirty="0" smtClean="0"/>
              <a:t>The children developed self-awareness during this project.  They had the opportunity to pick what kind of animal they would like if they had a pet at their house.  They had a variety of things to choose from when playing with the animals, and they had a large selection of animals to choose from.</a:t>
            </a:r>
          </a:p>
          <a:p>
            <a:r>
              <a:rPr lang="en-US" sz="1600" dirty="0" smtClean="0"/>
              <a:t>The children began to develop lots of confidence and had lots of opportunity to try and experience new things.  </a:t>
            </a:r>
          </a:p>
          <a:p>
            <a:r>
              <a:rPr lang="en-US" sz="1600" dirty="0" smtClean="0"/>
              <a:t>Following the children’s lead throughout this project enforced to them that their ideas are valued and worthwhile.  They felt a sense of belonging.  </a:t>
            </a:r>
          </a:p>
          <a:p>
            <a:r>
              <a:rPr lang="en-US" sz="1600" dirty="0" smtClean="0"/>
              <a:t>The children not only had they opportunity to express their emotions but they also incorporated emotions into their play; as they would say how their pets where feeling.  For example: My doggie is sad he is sick.   And they would also show empathy for one another and their animals when they weren’t feeling well.  </a:t>
            </a:r>
          </a:p>
          <a:p>
            <a:pPr marL="0" indent="0">
              <a:buNone/>
            </a:pPr>
            <a:r>
              <a:rPr lang="en-US" sz="1600" dirty="0" smtClean="0"/>
              <a:t> </a:t>
            </a:r>
            <a:endParaRPr lang="en-US" sz="1600" dirty="0"/>
          </a:p>
        </p:txBody>
      </p:sp>
      <p:sp>
        <p:nvSpPr>
          <p:cNvPr id="4" name="Content Placeholder 3"/>
          <p:cNvSpPr>
            <a:spLocks noGrp="1"/>
          </p:cNvSpPr>
          <p:nvPr>
            <p:ph sz="half" idx="2"/>
          </p:nvPr>
        </p:nvSpPr>
        <p:spPr>
          <a:xfrm>
            <a:off x="7113473" y="1121374"/>
            <a:ext cx="4810702" cy="5896141"/>
          </a:xfrm>
        </p:spPr>
        <p:txBody>
          <a:bodyPr>
            <a:normAutofit fontScale="25000" lnSpcReduction="20000"/>
          </a:bodyPr>
          <a:lstStyle/>
          <a:p>
            <a:r>
              <a:rPr lang="en-US" sz="11200" b="1" dirty="0" smtClean="0"/>
              <a:t>Physical Development</a:t>
            </a:r>
            <a:endParaRPr lang="en-US" sz="11200" b="1" dirty="0"/>
          </a:p>
          <a:p>
            <a:r>
              <a:rPr lang="en-US" sz="6400" dirty="0" smtClean="0"/>
              <a:t>The children where using their gross motor skills as they crawled around the classroom pretending to be different pets (most of the time kitties). </a:t>
            </a:r>
          </a:p>
          <a:p>
            <a:r>
              <a:rPr lang="en-US" sz="6400" dirty="0" smtClean="0"/>
              <a:t>The children used their fine motor skills lots as they manipulated the different instruments in the classroom.  They often had to squeeze, twist, pour, grasp the different medical tools, medication, and grooming tools.  The children were also given the opportunity to print when they wrote out </a:t>
            </a:r>
            <a:r>
              <a:rPr lang="en-US" sz="6400" dirty="0" smtClean="0"/>
              <a:t>perceptions </a:t>
            </a:r>
            <a:r>
              <a:rPr lang="en-US" sz="6400" dirty="0" smtClean="0"/>
              <a:t>and </a:t>
            </a:r>
            <a:r>
              <a:rPr lang="en-US" sz="6400" dirty="0" smtClean="0"/>
              <a:t>diagnosis. </a:t>
            </a:r>
            <a:endParaRPr lang="en-US" sz="6400" dirty="0" smtClean="0"/>
          </a:p>
          <a:p>
            <a:pPr marL="0" indent="0">
              <a:buNone/>
            </a:pPr>
            <a:r>
              <a:rPr lang="en-US" sz="6400" dirty="0" smtClean="0"/>
              <a:t> </a:t>
            </a:r>
          </a:p>
          <a:p>
            <a:r>
              <a:rPr lang="en-US" sz="11200" b="1" dirty="0"/>
              <a:t>Spiritual Development</a:t>
            </a:r>
          </a:p>
          <a:p>
            <a:r>
              <a:rPr lang="en-US" sz="6400" dirty="0"/>
              <a:t>The children showed appreciation for the wonderful things in our environment that God has blessed us with. </a:t>
            </a:r>
          </a:p>
          <a:p>
            <a:r>
              <a:rPr lang="en-US" sz="6400" dirty="0"/>
              <a:t>We are blessed to have people care and look after our animals when they’re sick.</a:t>
            </a:r>
          </a:p>
          <a:p>
            <a:pPr marL="0" indent="0">
              <a:buNone/>
            </a:pPr>
            <a:endParaRPr lang="en-US" sz="4400" b="1" dirty="0"/>
          </a:p>
          <a:p>
            <a:pPr marL="0" indent="0">
              <a:buNone/>
            </a:pPr>
            <a:endParaRPr lang="en-US" sz="2400" b="1" dirty="0" smtClean="0"/>
          </a:p>
          <a:p>
            <a:pPr marL="0" indent="0">
              <a:buNone/>
            </a:pPr>
            <a:r>
              <a:rPr lang="en-US" sz="3200" b="1" dirty="0" smtClean="0"/>
              <a:t> </a:t>
            </a:r>
          </a:p>
          <a:p>
            <a:pPr marL="0" indent="0">
              <a:buNone/>
            </a:pPr>
            <a:endParaRPr lang="en-US" sz="2600" dirty="0"/>
          </a:p>
        </p:txBody>
      </p:sp>
    </p:spTree>
    <p:extLst>
      <p:ext uri="{BB962C8B-B14F-4D97-AF65-F5344CB8AC3E}">
        <p14:creationId xmlns:p14="http://schemas.microsoft.com/office/powerpoint/2010/main" val="2218556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Cross-Curricular Learning</a:t>
            </a:r>
            <a:endParaRPr lang="en-US" dirty="0"/>
          </a:p>
        </p:txBody>
      </p:sp>
      <p:sp>
        <p:nvSpPr>
          <p:cNvPr id="3" name="Content Placeholder 2"/>
          <p:cNvSpPr>
            <a:spLocks noGrp="1"/>
          </p:cNvSpPr>
          <p:nvPr>
            <p:ph sz="half" idx="1"/>
          </p:nvPr>
        </p:nvSpPr>
        <p:spPr>
          <a:xfrm>
            <a:off x="1520264" y="1227126"/>
            <a:ext cx="4880535" cy="5630874"/>
          </a:xfrm>
        </p:spPr>
        <p:txBody>
          <a:bodyPr>
            <a:normAutofit fontScale="92500" lnSpcReduction="20000"/>
          </a:bodyPr>
          <a:lstStyle/>
          <a:p>
            <a:r>
              <a:rPr lang="en-US" b="1" dirty="0"/>
              <a:t>Religion </a:t>
            </a:r>
          </a:p>
          <a:p>
            <a:pPr lvl="1"/>
            <a:r>
              <a:rPr lang="en-US" dirty="0"/>
              <a:t>The children were thankful for the wonderful creatures God gave them. </a:t>
            </a:r>
            <a:endParaRPr lang="en-US" b="1" dirty="0" smtClean="0"/>
          </a:p>
          <a:p>
            <a:r>
              <a:rPr lang="en-US" b="1" dirty="0" smtClean="0"/>
              <a:t>Science</a:t>
            </a:r>
          </a:p>
          <a:p>
            <a:pPr lvl="1"/>
            <a:r>
              <a:rPr lang="en-US" dirty="0" smtClean="0"/>
              <a:t>The children learned about different types of animals.</a:t>
            </a:r>
          </a:p>
          <a:p>
            <a:pPr lvl="1"/>
            <a:r>
              <a:rPr lang="en-US" dirty="0" smtClean="0"/>
              <a:t>The children were  given the opportunity to observe and discover with a variety of pets. </a:t>
            </a:r>
          </a:p>
          <a:p>
            <a:r>
              <a:rPr lang="en-US" b="1" dirty="0" smtClean="0"/>
              <a:t>Social Studies</a:t>
            </a:r>
          </a:p>
          <a:p>
            <a:pPr lvl="1"/>
            <a:r>
              <a:rPr lang="en-US" dirty="0" smtClean="0"/>
              <a:t>The children learned about different jobs, places and people that are in our </a:t>
            </a:r>
            <a:r>
              <a:rPr lang="en-US" dirty="0" smtClean="0"/>
              <a:t>community.</a:t>
            </a:r>
            <a:endParaRPr lang="en-US" dirty="0" smtClean="0"/>
          </a:p>
          <a:p>
            <a:pPr lvl="2"/>
            <a:r>
              <a:rPr lang="en-US" dirty="0" smtClean="0"/>
              <a:t>Doctors, </a:t>
            </a:r>
            <a:r>
              <a:rPr lang="en-US" dirty="0" smtClean="0"/>
              <a:t>vet </a:t>
            </a:r>
            <a:r>
              <a:rPr lang="en-US" dirty="0" smtClean="0"/>
              <a:t>and </a:t>
            </a:r>
            <a:r>
              <a:rPr lang="en-US" dirty="0" smtClean="0"/>
              <a:t>vet </a:t>
            </a:r>
            <a:r>
              <a:rPr lang="en-US" dirty="0"/>
              <a:t>c</a:t>
            </a:r>
            <a:r>
              <a:rPr lang="en-US" dirty="0" smtClean="0"/>
              <a:t>linics</a:t>
            </a:r>
            <a:r>
              <a:rPr lang="en-US" dirty="0" smtClean="0"/>
              <a:t>, </a:t>
            </a:r>
            <a:r>
              <a:rPr lang="en-US" dirty="0" smtClean="0"/>
              <a:t>pet </a:t>
            </a:r>
            <a:r>
              <a:rPr lang="en-US" dirty="0"/>
              <a:t>s</a:t>
            </a:r>
            <a:r>
              <a:rPr lang="en-US" dirty="0" smtClean="0"/>
              <a:t>tores </a:t>
            </a:r>
            <a:r>
              <a:rPr lang="en-US" dirty="0" smtClean="0"/>
              <a:t>and pet groomers.</a:t>
            </a:r>
          </a:p>
          <a:p>
            <a:r>
              <a:rPr lang="en-US" b="1" dirty="0" smtClean="0"/>
              <a:t>Health</a:t>
            </a:r>
          </a:p>
          <a:p>
            <a:pPr lvl="1"/>
            <a:r>
              <a:rPr lang="en-US" dirty="0" smtClean="0"/>
              <a:t>The students learned to care for their pets and the importance of looking after them.</a:t>
            </a:r>
          </a:p>
          <a:p>
            <a:pPr lvl="1"/>
            <a:r>
              <a:rPr lang="en-US" dirty="0" smtClean="0"/>
              <a:t>The students were re-enacting situations that happened when they were at the doctors.  They learned that they doctors office is not a scary place rather they want to help us and keep us healthy.</a:t>
            </a:r>
          </a:p>
        </p:txBody>
      </p:sp>
      <p:sp>
        <p:nvSpPr>
          <p:cNvPr id="4" name="Content Placeholder 3"/>
          <p:cNvSpPr>
            <a:spLocks noGrp="1"/>
          </p:cNvSpPr>
          <p:nvPr>
            <p:ph sz="half" idx="2"/>
          </p:nvPr>
        </p:nvSpPr>
        <p:spPr>
          <a:xfrm>
            <a:off x="6800045" y="1227125"/>
            <a:ext cx="5190186" cy="5341099"/>
          </a:xfrm>
        </p:spPr>
        <p:txBody>
          <a:bodyPr>
            <a:normAutofit fontScale="92500" lnSpcReduction="20000"/>
          </a:bodyPr>
          <a:lstStyle/>
          <a:p>
            <a:r>
              <a:rPr lang="en-US" b="1" dirty="0" smtClean="0"/>
              <a:t>Art</a:t>
            </a:r>
          </a:p>
          <a:p>
            <a:pPr lvl="1"/>
            <a:r>
              <a:rPr lang="en-US" dirty="0" smtClean="0"/>
              <a:t>The children used their imaginations as they created lots of dramatic play.</a:t>
            </a:r>
          </a:p>
          <a:p>
            <a:pPr lvl="1"/>
            <a:r>
              <a:rPr lang="en-US" dirty="0" smtClean="0"/>
              <a:t>The children drew and </a:t>
            </a:r>
            <a:r>
              <a:rPr lang="en-US" dirty="0" err="1" smtClean="0"/>
              <a:t>coloured</a:t>
            </a:r>
            <a:r>
              <a:rPr lang="en-US" dirty="0" smtClean="0"/>
              <a:t> different pets.</a:t>
            </a:r>
          </a:p>
          <a:p>
            <a:r>
              <a:rPr lang="en-US" b="1" dirty="0" smtClean="0"/>
              <a:t>Language Arts</a:t>
            </a:r>
          </a:p>
          <a:p>
            <a:pPr lvl="1"/>
            <a:r>
              <a:rPr lang="en-US" dirty="0" smtClean="0"/>
              <a:t>The children had lots of opportunity to use imaginary printing, as they would write out prescriptions and </a:t>
            </a:r>
            <a:r>
              <a:rPr lang="en-US" dirty="0" smtClean="0"/>
              <a:t>diagnosis.</a:t>
            </a:r>
            <a:endParaRPr lang="en-US" dirty="0" smtClean="0"/>
          </a:p>
          <a:p>
            <a:pPr lvl="1"/>
            <a:r>
              <a:rPr lang="en-US" dirty="0" smtClean="0"/>
              <a:t>The children would read the books about the animals to learn more about their pets.</a:t>
            </a:r>
          </a:p>
          <a:p>
            <a:r>
              <a:rPr lang="en-US" b="1" dirty="0" smtClean="0"/>
              <a:t>Mathematics </a:t>
            </a:r>
          </a:p>
          <a:p>
            <a:pPr lvl="1"/>
            <a:r>
              <a:rPr lang="en-US" dirty="0" smtClean="0"/>
              <a:t>The children learned about different price values and the value of money.</a:t>
            </a:r>
          </a:p>
          <a:p>
            <a:pPr lvl="1"/>
            <a:r>
              <a:rPr lang="en-US" dirty="0" smtClean="0"/>
              <a:t>The children explored with numbers, and one-to-one correspondence.  For example:  The dog needs three needles, or two bones.  Or that kitty costs two dollars and they would count out two coins.</a:t>
            </a:r>
          </a:p>
          <a:p>
            <a:pPr lvl="1"/>
            <a:r>
              <a:rPr lang="en-US" dirty="0" smtClean="0"/>
              <a:t>The children would practice counting </a:t>
            </a:r>
            <a:r>
              <a:rPr lang="en-US" dirty="0" err="1" smtClean="0"/>
              <a:t>theirpets</a:t>
            </a:r>
            <a:r>
              <a:rPr lang="en-US" dirty="0" smtClean="0"/>
              <a:t> </a:t>
            </a:r>
            <a:r>
              <a:rPr lang="en-US" dirty="0" smtClean="0"/>
              <a:t>feet and comparing how many legs and toes the different animals had. </a:t>
            </a:r>
          </a:p>
          <a:p>
            <a:pPr marL="457200" lvl="1" indent="0">
              <a:buNone/>
            </a:pPr>
            <a:endParaRPr lang="en-US" dirty="0" smtClean="0"/>
          </a:p>
          <a:p>
            <a:pPr marL="45720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593807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828" y="134713"/>
            <a:ext cx="8911687" cy="1280890"/>
          </a:xfrm>
        </p:spPr>
        <p:txBody>
          <a:bodyPr>
            <a:normAutofit/>
          </a:bodyPr>
          <a:lstStyle/>
          <a:p>
            <a:pPr algn="ctr"/>
            <a:r>
              <a:rPr lang="en-US" sz="5400" dirty="0" smtClean="0"/>
              <a:t>Teachers Reflection</a:t>
            </a:r>
            <a:endParaRPr lang="en-US" sz="5400" dirty="0"/>
          </a:p>
        </p:txBody>
      </p:sp>
      <p:sp>
        <p:nvSpPr>
          <p:cNvPr id="3" name="Content Placeholder 2"/>
          <p:cNvSpPr>
            <a:spLocks noGrp="1"/>
          </p:cNvSpPr>
          <p:nvPr>
            <p:ph sz="half" idx="1"/>
          </p:nvPr>
        </p:nvSpPr>
        <p:spPr>
          <a:xfrm>
            <a:off x="1858828" y="1045613"/>
            <a:ext cx="10118524" cy="5960493"/>
          </a:xfrm>
        </p:spPr>
        <p:txBody>
          <a:bodyPr>
            <a:normAutofit/>
          </a:bodyPr>
          <a:lstStyle/>
          <a:p>
            <a:pPr marL="0" indent="0">
              <a:buNone/>
            </a:pPr>
            <a:r>
              <a:rPr lang="en-US" sz="2000" dirty="0" smtClean="0"/>
              <a:t>We enjoyed following the children’s lead while doing this project with them.  We often had to take a step back and put ourselves in their shoes. We would sit down at their level to get a deeper understanding of what was sparking their interest and making them want to touch and investigate. We had to take the time to reflect on what made them excited, curious, and where were their very inquisitive minds going and wanting to explore and learn more deeply about.  When they were given the materials and environment  they became more intrigued to learn new things. The foundation of our curriculum was created by valuing and considering the children’s ideas worthwhile. The children’s minds flourished, and the learning became exciting and joyful for both the students and we as teachers. </a:t>
            </a:r>
            <a:endParaRPr lang="en-US" sz="2000" dirty="0"/>
          </a:p>
          <a:p>
            <a:pPr marL="0" indent="0">
              <a:buNone/>
            </a:pPr>
            <a:r>
              <a:rPr lang="en-US" sz="2000" dirty="0" smtClean="0"/>
              <a:t>Throughout our projects our theme changed many times but in doing so we were able to see holistic growth among all the children. The children grew socially, spiritually, emotionally, physically and intellectually.  The deep inquisitiveness, wonder and understanding of how the world works around them and how they fit into it was astonishing.  Our learning went to new altitudes and it was exhilarating to see the sparkle in their eyes when they discovered something new.  And the BEST part about this project was everyone had FUN!</a:t>
            </a:r>
          </a:p>
          <a:p>
            <a:pPr marL="0" indent="0" algn="ctr">
              <a:buNone/>
            </a:pPr>
            <a:r>
              <a:rPr lang="en-US" sz="3200" b="1" dirty="0" smtClean="0"/>
              <a:t>“Play is the highest form of research” (Albert Einstein).  </a:t>
            </a:r>
          </a:p>
          <a:p>
            <a:pPr marL="0" indent="0">
              <a:buNone/>
            </a:pPr>
            <a:endParaRPr lang="en-US" dirty="0"/>
          </a:p>
        </p:txBody>
      </p:sp>
    </p:spTree>
    <p:extLst>
      <p:ext uri="{BB962C8B-B14F-4D97-AF65-F5344CB8AC3E}">
        <p14:creationId xmlns:p14="http://schemas.microsoft.com/office/powerpoint/2010/main" val="3290600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1082340">
            <a:off x="7062737" y="2992101"/>
            <a:ext cx="4342893" cy="2522434"/>
          </a:xfrm>
        </p:spPr>
        <p:txBody>
          <a:bodyPr/>
          <a:lstStyle/>
          <a:p>
            <a:r>
              <a:rPr lang="en-US" dirty="0" smtClean="0"/>
              <a:t>A student </a:t>
            </a:r>
            <a:r>
              <a:rPr lang="en-US" dirty="0" smtClean="0"/>
              <a:t>brought </a:t>
            </a:r>
            <a:r>
              <a:rPr lang="en-US" dirty="0" smtClean="0"/>
              <a:t>her puppy to the vet clinic and said “he is </a:t>
            </a:r>
            <a:r>
              <a:rPr lang="en-US" dirty="0" err="1" smtClean="0"/>
              <a:t>bleedid</a:t>
            </a:r>
            <a:r>
              <a:rPr lang="en-US" dirty="0" smtClean="0"/>
              <a:t>, but he betta now! Oh no, his teeth are going so faster he can’t breath.  Whew, </a:t>
            </a:r>
            <a:r>
              <a:rPr lang="en-US" dirty="0" smtClean="0"/>
              <a:t>my friend</a:t>
            </a:r>
            <a:r>
              <a:rPr lang="en-US" dirty="0" smtClean="0"/>
              <a:t> </a:t>
            </a:r>
            <a:r>
              <a:rPr lang="en-US" dirty="0" smtClean="0"/>
              <a:t>is fixing it now!” </a:t>
            </a:r>
          </a:p>
          <a:p>
            <a:r>
              <a:rPr lang="en-US" dirty="0" smtClean="0"/>
              <a:t>The girl</a:t>
            </a:r>
            <a:r>
              <a:rPr lang="en-US" dirty="0" smtClean="0"/>
              <a:t> </a:t>
            </a:r>
            <a:r>
              <a:rPr lang="en-US" dirty="0" smtClean="0"/>
              <a:t>looks into the puppies mouth and pretends to pull something out. Then says “Look, it’s what's making him sick.”</a:t>
            </a:r>
            <a:endParaRPr lang="en-US" dirty="0"/>
          </a:p>
        </p:txBody>
      </p:sp>
      <p:pic>
        <p:nvPicPr>
          <p:cNvPr id="2" name="Content Placeholder 1"/>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4548809">
            <a:off x="1458913" y="1397000"/>
            <a:ext cx="5295900" cy="3971925"/>
          </a:xfrm>
        </p:spPr>
      </p:pic>
    </p:spTree>
    <p:extLst>
      <p:ext uri="{BB962C8B-B14F-4D97-AF65-F5344CB8AC3E}">
        <p14:creationId xmlns:p14="http://schemas.microsoft.com/office/powerpoint/2010/main" val="3940671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1071" y="1638422"/>
            <a:ext cx="5421296" cy="4878287"/>
          </a:xfrm>
        </p:spPr>
        <p:txBody>
          <a:bodyPr>
            <a:normAutofit/>
          </a:bodyPr>
          <a:lstStyle/>
          <a:p>
            <a:r>
              <a:rPr lang="en-US" sz="1900" dirty="0"/>
              <a:t>Day one brought heaven earth and light.</a:t>
            </a:r>
            <a:br>
              <a:rPr lang="en-US" sz="1900" dirty="0"/>
            </a:br>
            <a:r>
              <a:rPr lang="en-US" sz="1900" dirty="0"/>
              <a:t>It must have been so very bright!</a:t>
            </a:r>
            <a:br>
              <a:rPr lang="en-US" sz="1900" dirty="0"/>
            </a:br>
            <a:r>
              <a:rPr lang="en-US" sz="1900" dirty="0"/>
              <a:t>Day two God made the clear blue sky.</a:t>
            </a:r>
            <a:br>
              <a:rPr lang="en-US" sz="1900" dirty="0"/>
            </a:br>
            <a:r>
              <a:rPr lang="en-US" sz="1900" dirty="0"/>
              <a:t>A place for many birds to fly.</a:t>
            </a:r>
            <a:br>
              <a:rPr lang="en-US" sz="1900" dirty="0"/>
            </a:br>
            <a:r>
              <a:rPr lang="en-US" sz="1900" dirty="0"/>
              <a:t>Day three brought land apart from seas.</a:t>
            </a:r>
            <a:br>
              <a:rPr lang="en-US" sz="1900" dirty="0"/>
            </a:br>
            <a:r>
              <a:rPr lang="en-US" sz="1900" dirty="0"/>
              <a:t>With all the plants grass and trees.</a:t>
            </a:r>
            <a:br>
              <a:rPr lang="en-US" sz="1900" dirty="0"/>
            </a:br>
            <a:r>
              <a:rPr lang="en-US" sz="1900" dirty="0"/>
              <a:t>Day four shone forth moon, stars and sun.</a:t>
            </a:r>
            <a:br>
              <a:rPr lang="en-US" sz="1900" dirty="0"/>
            </a:br>
            <a:r>
              <a:rPr lang="en-US" sz="1900" dirty="0"/>
              <a:t>The work of God was not yet done.</a:t>
            </a:r>
            <a:br>
              <a:rPr lang="en-US" sz="1900" dirty="0"/>
            </a:br>
            <a:r>
              <a:rPr lang="en-US" sz="1900" dirty="0"/>
              <a:t>Day five we see the fish and birds.</a:t>
            </a:r>
            <a:br>
              <a:rPr lang="en-US" sz="1900" dirty="0"/>
            </a:br>
            <a:r>
              <a:rPr lang="en-US" sz="1900" dirty="0"/>
              <a:t>God did all of this with just His words.</a:t>
            </a:r>
            <a:br>
              <a:rPr lang="en-US" sz="1900" dirty="0"/>
            </a:br>
            <a:r>
              <a:rPr lang="en-US" sz="1900" dirty="0"/>
              <a:t>Day six God formed all beasts and man</a:t>
            </a:r>
            <a:br>
              <a:rPr lang="en-US" sz="1900" dirty="0"/>
            </a:br>
            <a:r>
              <a:rPr lang="en-US" sz="1900" dirty="0"/>
              <a:t>To finish His creation plan.</a:t>
            </a:r>
            <a:br>
              <a:rPr lang="en-US" sz="1900" dirty="0"/>
            </a:br>
            <a:r>
              <a:rPr lang="en-US" sz="1900" dirty="0"/>
              <a:t>Day seven was especially blessed,</a:t>
            </a:r>
            <a:br>
              <a:rPr lang="en-US" sz="1900" dirty="0"/>
            </a:br>
            <a:r>
              <a:rPr lang="en-US" sz="1900" dirty="0"/>
              <a:t>A day for worship and for rest</a:t>
            </a:r>
            <a:r>
              <a:rPr lang="en-US" dirty="0"/>
              <a:t>.</a:t>
            </a:r>
          </a:p>
        </p:txBody>
      </p:sp>
      <p:sp>
        <p:nvSpPr>
          <p:cNvPr id="5" name="TextBox 4"/>
          <p:cNvSpPr txBox="1"/>
          <p:nvPr/>
        </p:nvSpPr>
        <p:spPr>
          <a:xfrm>
            <a:off x="1918951" y="561204"/>
            <a:ext cx="3593206" cy="1077218"/>
          </a:xfrm>
          <a:prstGeom prst="rect">
            <a:avLst/>
          </a:prstGeom>
          <a:noFill/>
        </p:spPr>
        <p:txBody>
          <a:bodyPr wrap="square" rtlCol="0">
            <a:spAutoFit/>
          </a:bodyPr>
          <a:lstStyle/>
          <a:p>
            <a:pPr algn="ctr"/>
            <a:r>
              <a:rPr lang="en-US" sz="3200" b="1" dirty="0" smtClean="0"/>
              <a:t>We are </a:t>
            </a:r>
            <a:r>
              <a:rPr lang="en-US" sz="3200" b="1" dirty="0" smtClean="0"/>
              <a:t>Thankful </a:t>
            </a:r>
            <a:r>
              <a:rPr lang="en-US" sz="3200" b="1" dirty="0" smtClean="0"/>
              <a:t>for God’s Creations</a:t>
            </a:r>
            <a:endParaRPr lang="en-US" sz="3200" b="1" dirty="0"/>
          </a:p>
        </p:txBody>
      </p:sp>
      <p:sp>
        <p:nvSpPr>
          <p:cNvPr id="8" name="Content Placeholder 2"/>
          <p:cNvSpPr txBox="1">
            <a:spLocks/>
          </p:cNvSpPr>
          <p:nvPr/>
        </p:nvSpPr>
        <p:spPr>
          <a:xfrm>
            <a:off x="6902367" y="1549915"/>
            <a:ext cx="4495436" cy="4309972"/>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endParaRPr lang="en-US" sz="4000" dirty="0">
              <a:solidFill>
                <a:schemeClr val="bg1"/>
              </a:solidFill>
            </a:endParaRPr>
          </a:p>
          <a:p>
            <a:pPr marL="0" indent="0" algn="ctr">
              <a:buNone/>
            </a:pPr>
            <a:r>
              <a:rPr lang="en-US" sz="4000" dirty="0" smtClean="0">
                <a:solidFill>
                  <a:schemeClr val="bg1"/>
                </a:solidFill>
              </a:rPr>
              <a:t>Children are a gift from the LORD; they are a reward from him.</a:t>
            </a:r>
          </a:p>
          <a:p>
            <a:pPr marL="0" indent="0" algn="r">
              <a:buNone/>
            </a:pPr>
            <a:r>
              <a:rPr lang="en-US" sz="4000" dirty="0" smtClean="0">
                <a:solidFill>
                  <a:schemeClr val="bg1"/>
                </a:solidFill>
              </a:rPr>
              <a:t>Psalm 127:3</a:t>
            </a:r>
            <a:endParaRPr lang="en-US" sz="4000" dirty="0">
              <a:solidFill>
                <a:schemeClr val="bg1"/>
              </a:solidFill>
            </a:endParaRPr>
          </a:p>
        </p:txBody>
      </p:sp>
    </p:spTree>
    <p:extLst>
      <p:ext uri="{BB962C8B-B14F-4D97-AF65-F5344CB8AC3E}">
        <p14:creationId xmlns:p14="http://schemas.microsoft.com/office/powerpoint/2010/main" val="3249039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5774" y="772733"/>
            <a:ext cx="9289445" cy="6445876"/>
          </a:xfrm>
        </p:spPr>
        <p:txBody>
          <a:bodyPr>
            <a:noAutofit/>
          </a:bodyPr>
          <a:lstStyle/>
          <a:p>
            <a:r>
              <a:rPr lang="en-US" sz="2800" dirty="0" smtClean="0"/>
              <a:t>“As adults, our familiarity with common materials may limit possibilities we see in them.  Young children, on the other hand, are new to this world and still see its magic and wonder everywhere around them.  They approach experiences with an open mind, unencumbered by frameworks and labels.  Because they are in the process of exploring and constructing an understanding of their world, they notice details and try out a variety of operations and interactions with everything they encounter.  If you take their point of view while looking for collections to offer, your planning and children’s exploration and learning will be more joyful” (Curtis and Carter).  </a:t>
            </a:r>
            <a:endParaRPr lang="en-US" sz="2800" dirty="0"/>
          </a:p>
        </p:txBody>
      </p:sp>
    </p:spTree>
    <p:extLst>
      <p:ext uri="{BB962C8B-B14F-4D97-AF65-F5344CB8AC3E}">
        <p14:creationId xmlns:p14="http://schemas.microsoft.com/office/powerpoint/2010/main" val="844931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Learning Story</a:t>
            </a:r>
            <a:br>
              <a:rPr lang="en-US" sz="4400" dirty="0" smtClean="0"/>
            </a:br>
            <a:endParaRPr lang="en-US" sz="4400" dirty="0"/>
          </a:p>
        </p:txBody>
      </p:sp>
      <p:sp>
        <p:nvSpPr>
          <p:cNvPr id="3" name="Content Placeholder 2"/>
          <p:cNvSpPr>
            <a:spLocks noGrp="1"/>
          </p:cNvSpPr>
          <p:nvPr>
            <p:ph idx="1"/>
          </p:nvPr>
        </p:nvSpPr>
        <p:spPr/>
        <p:txBody>
          <a:bodyPr/>
          <a:lstStyle/>
          <a:p>
            <a:r>
              <a:rPr lang="en-US" sz="3600" dirty="0" smtClean="0"/>
              <a:t>Next is a learning story that we sent home with </a:t>
            </a:r>
            <a:r>
              <a:rPr lang="en-US" sz="3600" dirty="0" smtClean="0"/>
              <a:t>a child for the parents </a:t>
            </a:r>
            <a:r>
              <a:rPr lang="en-US" sz="3600" dirty="0" smtClean="0"/>
              <a:t>to respond and send back.</a:t>
            </a:r>
          </a:p>
          <a:p>
            <a:pPr marL="0" indent="0">
              <a:buNone/>
            </a:pPr>
            <a:endParaRPr lang="en-US" dirty="0"/>
          </a:p>
        </p:txBody>
      </p:sp>
    </p:spTree>
    <p:extLst>
      <p:ext uri="{BB962C8B-B14F-4D97-AF65-F5344CB8AC3E}">
        <p14:creationId xmlns:p14="http://schemas.microsoft.com/office/powerpoint/2010/main" val="2883408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251200" y="1795463"/>
            <a:ext cx="5722938" cy="1827212"/>
          </a:xfrm>
        </p:spPr>
        <p:txBody>
          <a:bodyPr/>
          <a:lstStyle/>
          <a:p>
            <a:pPr eaLnBrk="1" hangingPunct="1"/>
            <a:r>
              <a:rPr lang="en-US" altLang="en-US" dirty="0" smtClean="0">
                <a:solidFill>
                  <a:srgbClr val="0070C0"/>
                </a:solidFill>
                <a:latin typeface="Comic Sans MS" panose="030F0702030302020204" pitchFamily="66" charset="0"/>
              </a:rPr>
              <a:t>Dr. </a:t>
            </a:r>
            <a:r>
              <a:rPr lang="en-US" altLang="en-US" dirty="0" smtClean="0">
                <a:solidFill>
                  <a:srgbClr val="0070C0"/>
                </a:solidFill>
                <a:latin typeface="Comic Sans MS" panose="030F0702030302020204" pitchFamily="66" charset="0"/>
              </a:rPr>
              <a:t>T.</a:t>
            </a:r>
            <a:endParaRPr lang="en-US" altLang="en-US" dirty="0" smtClean="0">
              <a:solidFill>
                <a:srgbClr val="0070C0"/>
              </a:solidFill>
              <a:latin typeface="Comic Sans MS" panose="030F0702030302020204" pitchFamily="66" charset="0"/>
            </a:endParaRPr>
          </a:p>
        </p:txBody>
      </p:sp>
      <p:sp>
        <p:nvSpPr>
          <p:cNvPr id="5123" name="Subtitle 2"/>
          <p:cNvSpPr>
            <a:spLocks noGrp="1"/>
          </p:cNvSpPr>
          <p:nvPr>
            <p:ph type="subTitle" idx="1"/>
          </p:nvPr>
        </p:nvSpPr>
        <p:spPr>
          <a:xfrm>
            <a:off x="3251201" y="3736975"/>
            <a:ext cx="5711825" cy="1524000"/>
          </a:xfrm>
        </p:spPr>
        <p:txBody>
          <a:bodyPr>
            <a:normAutofit lnSpcReduction="10000"/>
          </a:bodyPr>
          <a:lstStyle/>
          <a:p>
            <a:pPr algn="r" eaLnBrk="1" hangingPunct="1"/>
            <a:endParaRPr lang="en-US" altLang="en-US" dirty="0" smtClean="0">
              <a:latin typeface="Comic Sans MS" panose="030F0702030302020204" pitchFamily="66" charset="0"/>
            </a:endParaRPr>
          </a:p>
          <a:p>
            <a:pPr eaLnBrk="1" hangingPunct="1"/>
            <a:r>
              <a:rPr lang="en-US" altLang="en-US" sz="3600" dirty="0">
                <a:solidFill>
                  <a:srgbClr val="0070C0"/>
                </a:solidFill>
                <a:latin typeface="Comic Sans MS" panose="030F0702030302020204" pitchFamily="66" charset="0"/>
              </a:rPr>
              <a:t>Looking after the pets in the vet </a:t>
            </a:r>
            <a:r>
              <a:rPr lang="en-US" altLang="en-US" sz="3600" dirty="0" smtClean="0">
                <a:solidFill>
                  <a:srgbClr val="0070C0"/>
                </a:solidFill>
                <a:latin typeface="Comic Sans MS" panose="030F0702030302020204" pitchFamily="66" charset="0"/>
              </a:rPr>
              <a:t>clinic.</a:t>
            </a:r>
            <a:endParaRPr lang="en-US" altLang="en-US" sz="3600" dirty="0">
              <a:solidFill>
                <a:srgbClr val="0070C0"/>
              </a:solidFill>
              <a:latin typeface="Comic Sans MS" panose="030F0702030302020204" pitchFamily="66" charset="0"/>
            </a:endParaRPr>
          </a:p>
        </p:txBody>
      </p:sp>
      <p:pic>
        <p:nvPicPr>
          <p:cNvPr id="512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4386642">
            <a:off x="1512105" y="70564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C:\Users\nwoytowich\AppData\Local\Microsoft\Windows\Temporary Internet Files\Content.IE5\1ZRGFU7Q\red-33520_64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1520825"/>
            <a:ext cx="1855788"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6566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altLang="en-US" smtClean="0"/>
          </a:p>
        </p:txBody>
      </p:sp>
      <p:pic>
        <p:nvPicPr>
          <p:cNvPr id="7171"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3276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Content Placeholder 8"/>
          <p:cNvSpPr>
            <a:spLocks noGrp="1"/>
          </p:cNvSpPr>
          <p:nvPr>
            <p:ph idx="1"/>
          </p:nvPr>
        </p:nvSpPr>
        <p:spPr>
          <a:xfrm>
            <a:off x="3048001" y="1981201"/>
            <a:ext cx="6196013" cy="3603625"/>
          </a:xfrm>
        </p:spPr>
        <p:txBody>
          <a:bodyPr/>
          <a:lstStyle/>
          <a:p>
            <a:pPr eaLnBrk="1" hangingPunct="1"/>
            <a:r>
              <a:rPr lang="en-US" altLang="en-US" sz="1400" dirty="0">
                <a:latin typeface="Comic Sans MS" panose="030F0702030302020204" pitchFamily="66" charset="0"/>
              </a:rPr>
              <a:t>Mrs. W then showed </a:t>
            </a:r>
            <a:r>
              <a:rPr lang="en-US" altLang="en-US" sz="1400" dirty="0" smtClean="0">
                <a:latin typeface="Comic Sans MS" panose="030F0702030302020204" pitchFamily="66" charset="0"/>
              </a:rPr>
              <a:t>the </a:t>
            </a:r>
            <a:r>
              <a:rPr lang="en-US" altLang="en-US" sz="1400" dirty="0">
                <a:latin typeface="Comic Sans MS" panose="030F0702030302020204" pitchFamily="66" charset="0"/>
              </a:rPr>
              <a:t>x-rays that were taped to the window.  </a:t>
            </a:r>
          </a:p>
          <a:p>
            <a:pPr eaLnBrk="1" hangingPunct="1"/>
            <a:r>
              <a:rPr lang="en-US" altLang="en-US" sz="1400" dirty="0">
                <a:latin typeface="Comic Sans MS" panose="030F0702030302020204" pitchFamily="66" charset="0"/>
              </a:rPr>
              <a:t>“These show the bones of the puppy.”  “This is the spine or backbone of the puppy and these are the legs.”</a:t>
            </a:r>
          </a:p>
          <a:p>
            <a:pPr eaLnBrk="1" hangingPunct="1"/>
            <a:r>
              <a:rPr lang="en-US" altLang="en-US" sz="1400" dirty="0" smtClean="0">
                <a:latin typeface="Comic Sans MS" panose="030F0702030302020204" pitchFamily="66" charset="0"/>
              </a:rPr>
              <a:t>She </a:t>
            </a:r>
            <a:r>
              <a:rPr lang="en-US" altLang="en-US" sz="1400" dirty="0">
                <a:latin typeface="Comic Sans MS" panose="030F0702030302020204" pitchFamily="66" charset="0"/>
              </a:rPr>
              <a:t>then looked at her puppy and found the spine and legs.  </a:t>
            </a:r>
          </a:p>
          <a:p>
            <a:pPr eaLnBrk="1" hangingPunct="1">
              <a:buFont typeface="Brush Script MT" panose="03060802040406070304" pitchFamily="66" charset="0"/>
              <a:buNone/>
            </a:pPr>
            <a:endParaRPr lang="en-US" altLang="en-US" sz="1400" dirty="0">
              <a:latin typeface="Comic Sans MS" panose="030F0702030302020204" pitchFamily="66" charset="0"/>
            </a:endParaRPr>
          </a:p>
        </p:txBody>
      </p:sp>
      <p:pic>
        <p:nvPicPr>
          <p:cNvPr id="7173" name="Picture 2" descr="http://pointseastwest.com/wp-content/uploads/2013/02/severe-hip-dysplasia-pre-op-e135975988049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35814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2628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z="2000" dirty="0">
                <a:latin typeface="Comic Sans MS" panose="030F0702030302020204" pitchFamily="66" charset="0"/>
              </a:rPr>
              <a:t>Essential Learning Experience of </a:t>
            </a:r>
            <a:r>
              <a:rPr lang="en-US" altLang="en-US" sz="2000" dirty="0" smtClean="0">
                <a:latin typeface="Comic Sans MS" panose="030F0702030302020204" pitchFamily="66" charset="0"/>
              </a:rPr>
              <a:t>One Child</a:t>
            </a:r>
            <a:endParaRPr lang="en-US" altLang="en-US" sz="2000" dirty="0">
              <a:latin typeface="Comic Sans MS" panose="030F0702030302020204" pitchFamily="66" charset="0"/>
            </a:endParaRPr>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4343400" y="2133601"/>
            <a:ext cx="3106738" cy="2536825"/>
          </a:xfrm>
          <a:noFill/>
        </p:spPr>
      </p:pic>
      <p:sp>
        <p:nvSpPr>
          <p:cNvPr id="13316" name="TextBox 9"/>
          <p:cNvSpPr txBox="1">
            <a:spLocks noChangeArrowheads="1"/>
          </p:cNvSpPr>
          <p:nvPr/>
        </p:nvSpPr>
        <p:spPr bwMode="auto">
          <a:xfrm>
            <a:off x="2362200" y="2057401"/>
            <a:ext cx="2514600" cy="4619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sz="1200" dirty="0" smtClean="0">
                <a:latin typeface="Comic Sans MS" panose="030F0702030302020204" pitchFamily="66" charset="0"/>
              </a:rPr>
              <a:t>The student </a:t>
            </a:r>
            <a:r>
              <a:rPr lang="en-US" altLang="en-US" sz="1200" dirty="0">
                <a:latin typeface="Comic Sans MS" panose="030F0702030302020204" pitchFamily="66" charset="0"/>
              </a:rPr>
              <a:t>showed empathy towards the sick </a:t>
            </a:r>
            <a:r>
              <a:rPr lang="en-US" altLang="en-US" sz="1200" dirty="0" smtClean="0">
                <a:latin typeface="Comic Sans MS" panose="030F0702030302020204" pitchFamily="66" charset="0"/>
              </a:rPr>
              <a:t>puppy.</a:t>
            </a:r>
            <a:endParaRPr lang="en-US" altLang="en-US" sz="1200" dirty="0">
              <a:latin typeface="Comic Sans MS" panose="030F0702030302020204" pitchFamily="66" charset="0"/>
            </a:endParaRPr>
          </a:p>
        </p:txBody>
      </p:sp>
      <p:sp>
        <p:nvSpPr>
          <p:cNvPr id="13317" name="TextBox 10"/>
          <p:cNvSpPr txBox="1">
            <a:spLocks noChangeArrowheads="1"/>
          </p:cNvSpPr>
          <p:nvPr/>
        </p:nvSpPr>
        <p:spPr bwMode="auto">
          <a:xfrm>
            <a:off x="7010400" y="1981201"/>
            <a:ext cx="25908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sz="1200" dirty="0" smtClean="0">
                <a:latin typeface="Comic Sans MS" panose="030F0702030302020204" pitchFamily="66" charset="0"/>
              </a:rPr>
              <a:t>The student was </a:t>
            </a:r>
            <a:r>
              <a:rPr lang="en-US" altLang="en-US" sz="1200" dirty="0">
                <a:latin typeface="Comic Sans MS" panose="030F0702030302020204" pitchFamily="66" charset="0"/>
              </a:rPr>
              <a:t>able to manipulate all the medical</a:t>
            </a:r>
          </a:p>
          <a:p>
            <a:pPr algn="ctr" eaLnBrk="1" hangingPunct="1">
              <a:spcBef>
                <a:spcPct val="0"/>
              </a:spcBef>
              <a:buClrTx/>
              <a:buSzTx/>
              <a:buFontTx/>
              <a:buNone/>
            </a:pPr>
            <a:r>
              <a:rPr lang="en-US" altLang="en-US" sz="1200" dirty="0">
                <a:latin typeface="Comic Sans MS" panose="030F0702030302020204" pitchFamily="66" charset="0"/>
              </a:rPr>
              <a:t>instruments properly and with great </a:t>
            </a:r>
            <a:r>
              <a:rPr lang="en-US" altLang="en-US" sz="1200" dirty="0" smtClean="0">
                <a:latin typeface="Comic Sans MS" panose="030F0702030302020204" pitchFamily="66" charset="0"/>
              </a:rPr>
              <a:t>ease.</a:t>
            </a:r>
            <a:endParaRPr lang="en-US" altLang="en-US" sz="1200" dirty="0">
              <a:latin typeface="Comic Sans MS" panose="030F0702030302020204" pitchFamily="66" charset="0"/>
            </a:endParaRPr>
          </a:p>
        </p:txBody>
      </p:sp>
      <p:sp>
        <p:nvSpPr>
          <p:cNvPr id="13318" name="TextBox 11"/>
          <p:cNvSpPr txBox="1">
            <a:spLocks noChangeArrowheads="1"/>
          </p:cNvSpPr>
          <p:nvPr/>
        </p:nvSpPr>
        <p:spPr bwMode="auto">
          <a:xfrm>
            <a:off x="6693186" y="4191001"/>
            <a:ext cx="3355406" cy="83099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sz="1200" dirty="0" smtClean="0">
                <a:latin typeface="Comic Sans MS" panose="030F0702030302020204" pitchFamily="66" charset="0"/>
              </a:rPr>
              <a:t>The student </a:t>
            </a:r>
            <a:r>
              <a:rPr lang="en-US" altLang="en-US" sz="1200" dirty="0">
                <a:latin typeface="Comic Sans MS" panose="030F0702030302020204" pitchFamily="66" charset="0"/>
              </a:rPr>
              <a:t>was able to read the chart and </a:t>
            </a:r>
          </a:p>
          <a:p>
            <a:pPr algn="ctr" eaLnBrk="1" hangingPunct="1">
              <a:spcBef>
                <a:spcPct val="0"/>
              </a:spcBef>
              <a:buClrTx/>
              <a:buSzTx/>
              <a:buFontTx/>
              <a:buNone/>
            </a:pPr>
            <a:r>
              <a:rPr lang="en-US" altLang="en-US" sz="1200" dirty="0">
                <a:latin typeface="Comic Sans MS" panose="030F0702030302020204" pitchFamily="66" charset="0"/>
              </a:rPr>
              <a:t>apply the instructions to her puppy.  She </a:t>
            </a:r>
          </a:p>
          <a:p>
            <a:pPr algn="ctr" eaLnBrk="1" hangingPunct="1">
              <a:spcBef>
                <a:spcPct val="0"/>
              </a:spcBef>
              <a:buClrTx/>
              <a:buSzTx/>
              <a:buFontTx/>
              <a:buNone/>
            </a:pPr>
            <a:r>
              <a:rPr lang="en-US" altLang="en-US" sz="1200" dirty="0">
                <a:latin typeface="Comic Sans MS" panose="030F0702030302020204" pitchFamily="66" charset="0"/>
              </a:rPr>
              <a:t>is clearly showing signs of emerging </a:t>
            </a:r>
          </a:p>
          <a:p>
            <a:pPr algn="ctr" eaLnBrk="1" hangingPunct="1">
              <a:spcBef>
                <a:spcPct val="0"/>
              </a:spcBef>
              <a:buClrTx/>
              <a:buSzTx/>
              <a:buFontTx/>
              <a:buNone/>
            </a:pPr>
            <a:r>
              <a:rPr lang="en-US" altLang="en-US" sz="1200" dirty="0">
                <a:latin typeface="Comic Sans MS" panose="030F0702030302020204" pitchFamily="66" charset="0"/>
              </a:rPr>
              <a:t>literacy.</a:t>
            </a:r>
          </a:p>
        </p:txBody>
      </p:sp>
      <p:sp>
        <p:nvSpPr>
          <p:cNvPr id="13319" name="TextBox 12"/>
          <p:cNvSpPr txBox="1">
            <a:spLocks noChangeArrowheads="1"/>
          </p:cNvSpPr>
          <p:nvPr/>
        </p:nvSpPr>
        <p:spPr bwMode="auto">
          <a:xfrm>
            <a:off x="2438400" y="4419601"/>
            <a:ext cx="2667000" cy="83099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US" altLang="en-US" sz="1200" dirty="0" smtClean="0">
                <a:latin typeface="Comic Sans MS" panose="030F0702030302020204" pitchFamily="66" charset="0"/>
              </a:rPr>
              <a:t>The student </a:t>
            </a:r>
            <a:r>
              <a:rPr lang="en-US" altLang="en-US" sz="1200" dirty="0">
                <a:latin typeface="Comic Sans MS" panose="030F0702030302020204" pitchFamily="66" charset="0"/>
              </a:rPr>
              <a:t>was eager to learn about the x-rays  and was so happy when her puppy was well again. </a:t>
            </a:r>
          </a:p>
        </p:txBody>
      </p:sp>
      <p:sp>
        <p:nvSpPr>
          <p:cNvPr id="13320" name="TextBox 1"/>
          <p:cNvSpPr txBox="1">
            <a:spLocks noChangeArrowheads="1"/>
          </p:cNvSpPr>
          <p:nvPr/>
        </p:nvSpPr>
        <p:spPr bwMode="auto">
          <a:xfrm>
            <a:off x="2921000" y="5588001"/>
            <a:ext cx="6662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n-US" altLang="en-US" sz="1200">
                <a:latin typeface="Lucida Handwriting" panose="03010101010101010101" pitchFamily="66" charset="0"/>
              </a:rPr>
              <a:t>“The knowledge and skills that a child can develop interacting</a:t>
            </a:r>
          </a:p>
          <a:p>
            <a:pPr algn="ctr" eaLnBrk="1" hangingPunct="1"/>
            <a:r>
              <a:rPr lang="en-US" altLang="en-US" sz="1200">
                <a:latin typeface="Lucida Handwriting" panose="03010101010101010101" pitchFamily="66" charset="0"/>
              </a:rPr>
              <a:t> with an adult or peer is greater that the child can gain alone.”  Vygotsky </a:t>
            </a:r>
          </a:p>
        </p:txBody>
      </p:sp>
    </p:spTree>
    <p:extLst>
      <p:ext uri="{BB962C8B-B14F-4D97-AF65-F5344CB8AC3E}">
        <p14:creationId xmlns:p14="http://schemas.microsoft.com/office/powerpoint/2010/main" val="8893454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altLang="en-US" smtClean="0"/>
          </a:p>
        </p:txBody>
      </p:sp>
      <p:sp>
        <p:nvSpPr>
          <p:cNvPr id="14339" name="Content Placeholder 2"/>
          <p:cNvSpPr>
            <a:spLocks noGrp="1"/>
          </p:cNvSpPr>
          <p:nvPr>
            <p:ph idx="1"/>
          </p:nvPr>
        </p:nvSpPr>
        <p:spPr/>
        <p:txBody>
          <a:bodyPr/>
          <a:lstStyle/>
          <a:p>
            <a:pPr eaLnBrk="1" hangingPunct="1"/>
            <a:r>
              <a:rPr lang="en-US" altLang="en-US" sz="1400" dirty="0">
                <a:latin typeface="Comic Sans MS" panose="030F0702030302020204" pitchFamily="66" charset="0"/>
              </a:rPr>
              <a:t>We know that children learn when they are interested in the topic and that learning is also based on previous experiences.  </a:t>
            </a:r>
          </a:p>
          <a:p>
            <a:pPr eaLnBrk="1" hangingPunct="1"/>
            <a:r>
              <a:rPr lang="en-US" altLang="en-US" sz="1400" dirty="0" smtClean="0">
                <a:latin typeface="Comic Sans MS" panose="030F0702030302020204" pitchFamily="66" charset="0"/>
              </a:rPr>
              <a:t>The student </a:t>
            </a:r>
            <a:r>
              <a:rPr lang="en-US" altLang="en-US" sz="1400" dirty="0" smtClean="0">
                <a:latin typeface="Comic Sans MS" panose="030F0702030302020204" pitchFamily="66" charset="0"/>
              </a:rPr>
              <a:t>was </a:t>
            </a:r>
            <a:r>
              <a:rPr lang="en-US" altLang="en-US" sz="1400" dirty="0">
                <a:latin typeface="Comic Sans MS" panose="030F0702030302020204" pitchFamily="66" charset="0"/>
              </a:rPr>
              <a:t>obviously interested in the well being of pets and the fact that we provided the environment for her to explore further that interest increased her learning, compassion and knowledge of pet care and the tools used for their care.  </a:t>
            </a:r>
          </a:p>
          <a:p>
            <a:pPr eaLnBrk="1" hangingPunct="1"/>
            <a:endParaRPr lang="en-US" altLang="en-US" sz="1400" dirty="0">
              <a:latin typeface="Comic Sans MS" panose="030F0702030302020204" pitchFamily="66" charset="0"/>
            </a:endParaRPr>
          </a:p>
          <a:p>
            <a:pPr eaLnBrk="1" hangingPunct="1"/>
            <a:r>
              <a:rPr lang="en-US" altLang="en-US" sz="1400" dirty="0" smtClean="0">
                <a:latin typeface="Comic Sans MS" panose="030F0702030302020204" pitchFamily="66" charset="0"/>
              </a:rPr>
              <a:t>The student was </a:t>
            </a:r>
            <a:r>
              <a:rPr lang="en-US" altLang="en-US" sz="1400" dirty="0">
                <a:latin typeface="Comic Sans MS" panose="030F0702030302020204" pitchFamily="66" charset="0"/>
              </a:rPr>
              <a:t>‘playing vet’, but ultimately was learning as well.  She showed great empathy and compassion when she said her puppy was not well.  She also concluded her play by making sure that her patient had been well looked after.  (Social/Emotional)</a:t>
            </a:r>
          </a:p>
          <a:p>
            <a:pPr eaLnBrk="1" hangingPunct="1"/>
            <a:r>
              <a:rPr lang="en-US" altLang="en-US" sz="1400" dirty="0" smtClean="0">
                <a:latin typeface="Comic Sans MS" panose="030F0702030302020204" pitchFamily="66" charset="0"/>
              </a:rPr>
              <a:t>She </a:t>
            </a:r>
            <a:r>
              <a:rPr lang="en-US" altLang="en-US" sz="1400" dirty="0">
                <a:latin typeface="Comic Sans MS" panose="030F0702030302020204" pitchFamily="66" charset="0"/>
              </a:rPr>
              <a:t>had great control of the instruments used to care for her pet.  She knew how each should be used and had no problem executing their purpose.  She needed to use both large and small motor skills as well as coordination.  (Physical)</a:t>
            </a:r>
          </a:p>
          <a:p>
            <a:pPr eaLnBrk="1" hangingPunct="1"/>
            <a:endParaRPr lang="en-US" altLang="en-US" sz="1400" dirty="0">
              <a:latin typeface="Comic Sans MS" panose="030F0702030302020204" pitchFamily="66" charset="0"/>
            </a:endParaRPr>
          </a:p>
        </p:txBody>
      </p:sp>
    </p:spTree>
    <p:extLst>
      <p:ext uri="{BB962C8B-B14F-4D97-AF65-F5344CB8AC3E}">
        <p14:creationId xmlns:p14="http://schemas.microsoft.com/office/powerpoint/2010/main" val="7484476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altLang="en-US" smtClean="0"/>
          </a:p>
        </p:txBody>
      </p:sp>
      <p:sp>
        <p:nvSpPr>
          <p:cNvPr id="15363" name="Content Placeholder 2"/>
          <p:cNvSpPr>
            <a:spLocks noGrp="1"/>
          </p:cNvSpPr>
          <p:nvPr>
            <p:ph idx="1"/>
          </p:nvPr>
        </p:nvSpPr>
        <p:spPr/>
        <p:txBody>
          <a:bodyPr/>
          <a:lstStyle/>
          <a:p>
            <a:pPr eaLnBrk="1" hangingPunct="1"/>
            <a:r>
              <a:rPr lang="en-US" altLang="en-US" sz="1400" dirty="0" smtClean="0">
                <a:latin typeface="Comic Sans MS" panose="030F0702030302020204" pitchFamily="66" charset="0"/>
              </a:rPr>
              <a:t>The student followed </a:t>
            </a:r>
            <a:r>
              <a:rPr lang="en-US" altLang="en-US" sz="1400" dirty="0">
                <a:latin typeface="Comic Sans MS" panose="030F0702030302020204" pitchFamily="66" charset="0"/>
              </a:rPr>
              <a:t>the information provided for her on the sheet in the vet clinic.  She then knew which instruments would be needed and what their intended use was.  She would then check off each instruction as she completed them.  She showed great knowledge of concepts and emerging literacy.  (Intellectual)</a:t>
            </a:r>
          </a:p>
          <a:p>
            <a:pPr eaLnBrk="1" hangingPunct="1"/>
            <a:r>
              <a:rPr lang="en-US" altLang="en-US" sz="1400" dirty="0">
                <a:latin typeface="Comic Sans MS" panose="030F0702030302020204" pitchFamily="66" charset="0"/>
              </a:rPr>
              <a:t>Finally </a:t>
            </a:r>
            <a:r>
              <a:rPr lang="en-US" altLang="en-US" sz="1400" dirty="0" smtClean="0">
                <a:latin typeface="Comic Sans MS" panose="030F0702030302020204" pitchFamily="66" charset="0"/>
              </a:rPr>
              <a:t>she grew </a:t>
            </a:r>
            <a:r>
              <a:rPr lang="en-US" altLang="en-US" sz="1400" dirty="0">
                <a:latin typeface="Comic Sans MS" panose="030F0702030302020204" pitchFamily="66" charset="0"/>
              </a:rPr>
              <a:t>in her development of awe and wonder.  She was in awe when she realized that that x-rays showed her the inside of the dog.  She also wondered how to make the puppy better and the steps that it might take.  (Spiritual)</a:t>
            </a:r>
          </a:p>
          <a:p>
            <a:pPr eaLnBrk="1" hangingPunct="1"/>
            <a:endParaRPr lang="en-US" altLang="en-US" sz="1400" dirty="0">
              <a:latin typeface="Comic Sans MS" panose="030F0702030302020204" pitchFamily="66" charset="0"/>
            </a:endParaRPr>
          </a:p>
          <a:p>
            <a:pPr eaLnBrk="1" hangingPunct="1"/>
            <a:r>
              <a:rPr lang="en-US" altLang="en-US" sz="1400" dirty="0" smtClean="0">
                <a:latin typeface="Comic Sans MS" panose="030F0702030302020204" pitchFamily="66" charset="0"/>
              </a:rPr>
              <a:t>Teacher Reflection - I </a:t>
            </a:r>
            <a:r>
              <a:rPr lang="en-US" altLang="en-US" sz="1400" dirty="0">
                <a:latin typeface="Comic Sans MS" panose="030F0702030302020204" pitchFamily="66" charset="0"/>
              </a:rPr>
              <a:t>enjoyed being with </a:t>
            </a:r>
            <a:r>
              <a:rPr lang="en-US" altLang="en-US" sz="1400" dirty="0" smtClean="0">
                <a:latin typeface="Comic Sans MS" panose="030F0702030302020204" pitchFamily="66" charset="0"/>
              </a:rPr>
              <a:t>this student during </a:t>
            </a:r>
            <a:r>
              <a:rPr lang="en-US" altLang="en-US" sz="1400" dirty="0">
                <a:latin typeface="Comic Sans MS" panose="030F0702030302020204" pitchFamily="66" charset="0"/>
              </a:rPr>
              <a:t>this learning experience.  It showed me how competent and knowledgeable </a:t>
            </a:r>
            <a:r>
              <a:rPr lang="en-US" altLang="en-US" sz="1400" dirty="0" smtClean="0">
                <a:latin typeface="Comic Sans MS" panose="030F0702030302020204" pitchFamily="66" charset="0"/>
              </a:rPr>
              <a:t>she is</a:t>
            </a:r>
            <a:r>
              <a:rPr lang="en-US" altLang="en-US" sz="1400" dirty="0">
                <a:latin typeface="Comic Sans MS" panose="030F0702030302020204" pitchFamily="66" charset="0"/>
              </a:rPr>
              <a:t>.  She has obviously experienced going to the doctor and knows what each tool does and how they follow procedure.  Maybe one day I will visit </a:t>
            </a:r>
            <a:r>
              <a:rPr lang="en-US" altLang="en-US" sz="1400" dirty="0" smtClean="0">
                <a:latin typeface="Comic Sans MS" panose="030F0702030302020204" pitchFamily="66" charset="0"/>
              </a:rPr>
              <a:t>with her at her own </a:t>
            </a:r>
            <a:r>
              <a:rPr lang="en-US" altLang="en-US" sz="1400" dirty="0">
                <a:latin typeface="Comic Sans MS" panose="030F0702030302020204" pitchFamily="66" charset="0"/>
              </a:rPr>
              <a:t>vet clinic with my sick puppy.  </a:t>
            </a:r>
          </a:p>
          <a:p>
            <a:pPr eaLnBrk="1" hangingPunct="1"/>
            <a:endParaRPr lang="en-US" altLang="en-US" dirty="0" smtClean="0"/>
          </a:p>
        </p:txBody>
      </p:sp>
    </p:spTree>
    <p:extLst>
      <p:ext uri="{BB962C8B-B14F-4D97-AF65-F5344CB8AC3E}">
        <p14:creationId xmlns:p14="http://schemas.microsoft.com/office/powerpoint/2010/main" val="3876076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1" y="282824"/>
            <a:ext cx="3505199" cy="976312"/>
          </a:xfrm>
        </p:spPr>
        <p:txBody>
          <a:bodyPr>
            <a:noAutofit/>
          </a:bodyPr>
          <a:lstStyle/>
          <a:p>
            <a:pPr algn="ctr"/>
            <a:r>
              <a:rPr lang="en-US" sz="3200" b="1" dirty="0" smtClean="0"/>
              <a:t>Getting Ready for a Walk</a:t>
            </a:r>
            <a:endParaRPr lang="en-US" sz="3200" b="1"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335892" y="1598613"/>
            <a:ext cx="5181600" cy="3886200"/>
          </a:xfrm>
        </p:spPr>
      </p:pic>
      <p:sp>
        <p:nvSpPr>
          <p:cNvPr id="4" name="Text Placeholder 3"/>
          <p:cNvSpPr>
            <a:spLocks noGrp="1"/>
          </p:cNvSpPr>
          <p:nvPr>
            <p:ph type="body" sz="half" idx="2"/>
          </p:nvPr>
        </p:nvSpPr>
        <p:spPr/>
        <p:txBody>
          <a:bodyPr>
            <a:normAutofit fontScale="92500"/>
          </a:bodyPr>
          <a:lstStyle/>
          <a:p>
            <a:r>
              <a:rPr lang="en-US" sz="2000" dirty="0" smtClean="0"/>
              <a:t>E – “I’m the mommy and I need to take my doggy for a walk.”</a:t>
            </a:r>
          </a:p>
          <a:p>
            <a:r>
              <a:rPr lang="en-US" sz="2000" dirty="0" smtClean="0"/>
              <a:t>K – “How about my puppy?”</a:t>
            </a:r>
          </a:p>
          <a:p>
            <a:r>
              <a:rPr lang="en-US" sz="2000" dirty="0" smtClean="0"/>
              <a:t>E – Okay, </a:t>
            </a:r>
            <a:r>
              <a:rPr lang="en-US" sz="2000" dirty="0" smtClean="0"/>
              <a:t>K </a:t>
            </a:r>
            <a:r>
              <a:rPr lang="en-US" sz="2000" dirty="0" smtClean="0"/>
              <a:t>he is all ready.”</a:t>
            </a:r>
          </a:p>
          <a:p>
            <a:r>
              <a:rPr lang="en-US" sz="2000" dirty="0" smtClean="0"/>
              <a:t>K – “Just a minute I need a glass of milk.”</a:t>
            </a:r>
          </a:p>
          <a:p>
            <a:r>
              <a:rPr lang="en-US" sz="2000" dirty="0" smtClean="0"/>
              <a:t>E – “And some </a:t>
            </a:r>
            <a:r>
              <a:rPr lang="en-US" sz="2000" dirty="0" err="1" smtClean="0"/>
              <a:t>mediscene</a:t>
            </a:r>
            <a:r>
              <a:rPr lang="en-US" sz="2000" dirty="0" smtClean="0"/>
              <a:t>.”</a:t>
            </a:r>
          </a:p>
          <a:p>
            <a:r>
              <a:rPr lang="en-US" sz="2000" dirty="0" smtClean="0"/>
              <a:t>E </a:t>
            </a:r>
            <a:r>
              <a:rPr lang="en-US" sz="2000" dirty="0" smtClean="0"/>
              <a:t>pretends to give her puppy some milk and medicine “</a:t>
            </a:r>
            <a:r>
              <a:rPr lang="en-US" sz="2000" dirty="0" err="1" smtClean="0"/>
              <a:t>Ummmmm</a:t>
            </a:r>
            <a:r>
              <a:rPr lang="en-US" sz="2000" dirty="0" smtClean="0"/>
              <a:t>. Okay, let’s take our pets for a walk!”</a:t>
            </a:r>
          </a:p>
          <a:p>
            <a:r>
              <a:rPr lang="en-US" dirty="0" smtClean="0"/>
              <a:t> </a:t>
            </a:r>
          </a:p>
        </p:txBody>
      </p:sp>
    </p:spTree>
    <p:extLst>
      <p:ext uri="{BB962C8B-B14F-4D97-AF65-F5344CB8AC3E}">
        <p14:creationId xmlns:p14="http://schemas.microsoft.com/office/powerpoint/2010/main" val="152323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52" y="429220"/>
            <a:ext cx="3505199" cy="976312"/>
          </a:xfrm>
        </p:spPr>
        <p:txBody>
          <a:bodyPr>
            <a:normAutofit/>
          </a:bodyPr>
          <a:lstStyle/>
          <a:p>
            <a:pPr algn="ctr"/>
            <a:r>
              <a:rPr lang="en-US" sz="3200" dirty="0" smtClean="0"/>
              <a:t>Pet’s Heart Beats</a:t>
            </a:r>
            <a:endParaRPr lang="en-US" sz="3200" dirty="0"/>
          </a:p>
        </p:txBody>
      </p:sp>
      <p:sp>
        <p:nvSpPr>
          <p:cNvPr id="4" name="Text Placeholder 3"/>
          <p:cNvSpPr>
            <a:spLocks noGrp="1"/>
          </p:cNvSpPr>
          <p:nvPr>
            <p:ph type="body" sz="half" idx="2"/>
          </p:nvPr>
        </p:nvSpPr>
        <p:spPr>
          <a:xfrm>
            <a:off x="2332892" y="1590676"/>
            <a:ext cx="3505199" cy="4262436"/>
          </a:xfrm>
        </p:spPr>
        <p:txBody>
          <a:bodyPr>
            <a:normAutofit fontScale="92500"/>
          </a:bodyPr>
          <a:lstStyle/>
          <a:p>
            <a:r>
              <a:rPr lang="en-US" sz="2400" dirty="0" smtClean="0"/>
              <a:t>A boy </a:t>
            </a:r>
            <a:r>
              <a:rPr lang="en-US" sz="2400" dirty="0" smtClean="0"/>
              <a:t>places the stethoscope on the puppies back and says “I hear my doggies heart beat.  BUP  </a:t>
            </a:r>
            <a:r>
              <a:rPr lang="en-US" sz="2400" dirty="0" err="1" smtClean="0"/>
              <a:t>BUP</a:t>
            </a:r>
            <a:r>
              <a:rPr lang="en-US" sz="2400" dirty="0" smtClean="0"/>
              <a:t> </a:t>
            </a:r>
            <a:r>
              <a:rPr lang="en-US" sz="2400" dirty="0" err="1" smtClean="0"/>
              <a:t>BUP</a:t>
            </a:r>
            <a:r>
              <a:rPr lang="en-US" sz="2400" dirty="0" smtClean="0"/>
              <a:t>”</a:t>
            </a:r>
          </a:p>
          <a:p>
            <a:r>
              <a:rPr lang="en-US" sz="2400" dirty="0" smtClean="0"/>
              <a:t>He </a:t>
            </a:r>
            <a:r>
              <a:rPr lang="en-US" sz="2400" dirty="0" smtClean="0"/>
              <a:t>hands the stethoscope to </a:t>
            </a:r>
            <a:r>
              <a:rPr lang="en-US" sz="2400" dirty="0" smtClean="0"/>
              <a:t>another student</a:t>
            </a:r>
            <a:r>
              <a:rPr lang="en-US" sz="2400" dirty="0" smtClean="0"/>
              <a:t> </a:t>
            </a:r>
            <a:r>
              <a:rPr lang="en-US" sz="2400" dirty="0" smtClean="0"/>
              <a:t>and she also places it on her kitties back and excitedly looks up </a:t>
            </a:r>
            <a:r>
              <a:rPr lang="en-US" sz="2400" dirty="0" smtClean="0"/>
              <a:t>and </a:t>
            </a:r>
            <a:r>
              <a:rPr lang="en-US" sz="2400" dirty="0" smtClean="0"/>
              <a:t>states, “I hear my kitty too!  MEOW </a:t>
            </a:r>
            <a:r>
              <a:rPr lang="en-US" sz="2400" dirty="0" err="1" smtClean="0"/>
              <a:t>MEOW</a:t>
            </a:r>
            <a:r>
              <a:rPr lang="en-US" sz="2400" dirty="0" smtClean="0"/>
              <a:t> </a:t>
            </a:r>
            <a:r>
              <a:rPr lang="en-US" sz="2400" dirty="0" err="1" smtClean="0"/>
              <a:t>MEOW</a:t>
            </a:r>
            <a:r>
              <a:rPr lang="en-US" sz="2400" dirty="0" smtClean="0"/>
              <a:t>”</a:t>
            </a:r>
          </a:p>
          <a:p>
            <a:endParaRPr lang="en-US" dirty="0" smtClean="0"/>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838091" y="2965412"/>
            <a:ext cx="3706387" cy="3706387"/>
          </a:xfrm>
          <a:prstGeom prst="rect">
            <a:avLst/>
          </a:prstGeom>
        </p:spPr>
      </p:pic>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8486438" y="271068"/>
            <a:ext cx="3450826" cy="3450826"/>
          </a:xfrm>
        </p:spPr>
      </p:pic>
    </p:spTree>
    <p:extLst>
      <p:ext uri="{BB962C8B-B14F-4D97-AF65-F5344CB8AC3E}">
        <p14:creationId xmlns:p14="http://schemas.microsoft.com/office/powerpoint/2010/main" val="3125113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sz="2000" dirty="0"/>
              <a:t>“My puppy is </a:t>
            </a:r>
            <a:r>
              <a:rPr lang="en-US" sz="2000" dirty="0" err="1"/>
              <a:t>soooooooo</a:t>
            </a:r>
            <a:r>
              <a:rPr lang="en-US" sz="2000" dirty="0"/>
              <a:t> sick.  He got a cold. </a:t>
            </a:r>
          </a:p>
          <a:p>
            <a:r>
              <a:rPr lang="en-US" sz="2000" dirty="0"/>
              <a:t>ACHOOOO, ACHOO, ACHO</a:t>
            </a:r>
          </a:p>
          <a:p>
            <a:r>
              <a:rPr lang="en-US" sz="2000" dirty="0"/>
              <a:t>Oh no, I need to keep him.”  She then takes the stuffed dog and uses the different medical instruments to give him an examination.  She then takes the dog and put him on a dog bed and says “You need to sleep” and covers the dog up.</a:t>
            </a:r>
          </a:p>
          <a:p>
            <a:endParaRPr lang="en-US" dirty="0"/>
          </a:p>
        </p:txBody>
      </p:sp>
      <p:sp>
        <p:nvSpPr>
          <p:cNvPr id="5" name="Title 4"/>
          <p:cNvSpPr>
            <a:spLocks noGrp="1"/>
          </p:cNvSpPr>
          <p:nvPr>
            <p:ph type="title"/>
          </p:nvPr>
        </p:nvSpPr>
        <p:spPr>
          <a:xfrm>
            <a:off x="2237520" y="453452"/>
            <a:ext cx="3505199" cy="976312"/>
          </a:xfrm>
        </p:spPr>
        <p:txBody>
          <a:bodyPr/>
          <a:lstStyle/>
          <a:p>
            <a:pPr algn="ctr"/>
            <a:r>
              <a:rPr lang="en-US" dirty="0" smtClean="0"/>
              <a:t>Puppy Has A Cold</a:t>
            </a:r>
            <a:endParaRPr lang="en-US" dirty="0"/>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5906876" y="750243"/>
            <a:ext cx="3632234" cy="2724176"/>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366741" y="3403293"/>
            <a:ext cx="3632235" cy="2724176"/>
          </a:xfrm>
          <a:prstGeom prst="rect">
            <a:avLst/>
          </a:prstGeom>
        </p:spPr>
      </p:pic>
    </p:spTree>
    <p:extLst>
      <p:ext uri="{BB962C8B-B14F-4D97-AF65-F5344CB8AC3E}">
        <p14:creationId xmlns:p14="http://schemas.microsoft.com/office/powerpoint/2010/main" val="2449307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Poor Doggie Got An </a:t>
            </a:r>
            <a:r>
              <a:rPr lang="en-US" sz="3200" dirty="0" err="1" smtClean="0"/>
              <a:t>Owie</a:t>
            </a:r>
            <a:endParaRPr lang="en-US" sz="3200"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6323806" y="563563"/>
            <a:ext cx="5181600" cy="5181600"/>
          </a:xfrm>
        </p:spPr>
      </p:pic>
      <p:sp>
        <p:nvSpPr>
          <p:cNvPr id="4" name="Text Placeholder 3"/>
          <p:cNvSpPr>
            <a:spLocks noGrp="1"/>
          </p:cNvSpPr>
          <p:nvPr>
            <p:ph type="body" sz="half" idx="2"/>
          </p:nvPr>
        </p:nvSpPr>
        <p:spPr/>
        <p:txBody>
          <a:bodyPr/>
          <a:lstStyle/>
          <a:p>
            <a:r>
              <a:rPr lang="en-US" sz="2000" dirty="0" smtClean="0"/>
              <a:t>A child came </a:t>
            </a:r>
            <a:r>
              <a:rPr lang="en-US" sz="2000" dirty="0" smtClean="0"/>
              <a:t>up to me one day and said,</a:t>
            </a:r>
          </a:p>
          <a:p>
            <a:r>
              <a:rPr lang="en-US" sz="2000" dirty="0" smtClean="0"/>
              <a:t>“My poor doggie got an owe, do you have any </a:t>
            </a:r>
            <a:r>
              <a:rPr lang="en-US" sz="2000" dirty="0" err="1" smtClean="0"/>
              <a:t>band-aids</a:t>
            </a:r>
            <a:r>
              <a:rPr lang="en-US" sz="2000" dirty="0" smtClean="0"/>
              <a:t>?</a:t>
            </a:r>
          </a:p>
          <a:p>
            <a:r>
              <a:rPr lang="en-US" sz="2000" dirty="0" smtClean="0"/>
              <a:t>I replied, “I sure do!” She gets an excited look on her face and says  “Oh GOOD!” Places the </a:t>
            </a:r>
            <a:r>
              <a:rPr lang="en-US" sz="2000" dirty="0" err="1" smtClean="0"/>
              <a:t>band-aid</a:t>
            </a:r>
            <a:r>
              <a:rPr lang="en-US" sz="2000" dirty="0" smtClean="0"/>
              <a:t> on the puppy and turns to her friends and explains “There I put a </a:t>
            </a:r>
            <a:r>
              <a:rPr lang="en-US" sz="2000" dirty="0" err="1" smtClean="0"/>
              <a:t>band-aid</a:t>
            </a:r>
            <a:r>
              <a:rPr lang="en-US" sz="2000" dirty="0" smtClean="0"/>
              <a:t> on him he’s much better now!”</a:t>
            </a:r>
          </a:p>
          <a:p>
            <a:endParaRPr lang="en-US" dirty="0" smtClean="0"/>
          </a:p>
          <a:p>
            <a:endParaRPr lang="en-US" dirty="0" smtClean="0"/>
          </a:p>
        </p:txBody>
      </p:sp>
    </p:spTree>
    <p:extLst>
      <p:ext uri="{BB962C8B-B14F-4D97-AF65-F5344CB8AC3E}">
        <p14:creationId xmlns:p14="http://schemas.microsoft.com/office/powerpoint/2010/main" val="3064746083"/>
      </p:ext>
    </p:extLst>
  </p:cSld>
  <p:clrMapOvr>
    <a:masterClrMapping/>
  </p:clrMapOvr>
</p:sld>
</file>

<file path=ppt/theme/theme1.xml><?xml version="1.0" encoding="utf-8"?>
<a:theme xmlns:a="http://schemas.openxmlformats.org/drawingml/2006/main" name="Wisp">
  <a:themeElements>
    <a:clrScheme name="Custom 7">
      <a:dk1>
        <a:srgbClr val="C00000"/>
      </a:dk1>
      <a:lt1>
        <a:sysClr val="window" lastClr="FFFFFF"/>
      </a:lt1>
      <a:dk2>
        <a:srgbClr val="724C26"/>
      </a:dk2>
      <a:lt2>
        <a:srgbClr val="FFFFFF"/>
      </a:lt2>
      <a:accent1>
        <a:srgbClr val="BF0000"/>
      </a:accent1>
      <a:accent2>
        <a:srgbClr val="7F4C00"/>
      </a:accent2>
      <a:accent3>
        <a:srgbClr val="538135"/>
      </a:accent3>
      <a:accent4>
        <a:srgbClr val="FFC000"/>
      </a:accent4>
      <a:accent5>
        <a:srgbClr val="993300"/>
      </a:accent5>
      <a:accent6>
        <a:srgbClr val="70AD47"/>
      </a:accent6>
      <a:hlink>
        <a:srgbClr val="FF9900"/>
      </a:hlink>
      <a:folHlink>
        <a:srgbClr val="6633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1438</TotalTime>
  <Words>5074</Words>
  <Application>Microsoft Office PowerPoint</Application>
  <PresentationFormat>Custom</PresentationFormat>
  <Paragraphs>304</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Wisp</vt:lpstr>
      <vt:lpstr>The Littlest Pet Shop</vt:lpstr>
      <vt:lpstr>How it all began….</vt:lpstr>
      <vt:lpstr>PowerPoint Presentation</vt:lpstr>
      <vt:lpstr>PowerPoint Presentation</vt:lpstr>
      <vt:lpstr>PowerPoint Presentation</vt:lpstr>
      <vt:lpstr>Getting Ready for a Walk</vt:lpstr>
      <vt:lpstr>Pet’s Heart Beats</vt:lpstr>
      <vt:lpstr>Puppy Has A Cold</vt:lpstr>
      <vt:lpstr>Poor Doggie Got An Owie</vt:lpstr>
      <vt:lpstr>Freddy the Ant</vt:lpstr>
      <vt:lpstr>Hurry He’s Dying</vt:lpstr>
      <vt:lpstr>Doctors</vt:lpstr>
      <vt:lpstr>PowerPoint Presentation</vt:lpstr>
      <vt:lpstr>Taking Care of Puppies  is Hard Work</vt:lpstr>
      <vt:lpstr>PowerPoint Presentation</vt:lpstr>
      <vt:lpstr>Feeding Time</vt:lpstr>
      <vt:lpstr>PowerPoint Presentation</vt:lpstr>
      <vt:lpstr>Lost Kitty</vt:lpstr>
      <vt:lpstr>PowerPoint Presentation</vt:lpstr>
      <vt:lpstr>Pets For Sale</vt:lpstr>
      <vt:lpstr>PowerPoint Presentation</vt:lpstr>
      <vt:lpstr>Making the Pet Store Sign</vt:lpstr>
      <vt:lpstr>Playing in the Pet Store</vt:lpstr>
      <vt:lpstr>What is a Pet? </vt:lpstr>
      <vt:lpstr>What Kind of Pet Would You like….</vt:lpstr>
      <vt:lpstr>Sully The Salamander</vt:lpstr>
      <vt:lpstr> Snappy</vt:lpstr>
      <vt:lpstr>PowerPoint Presentation</vt:lpstr>
      <vt:lpstr>Bat Girl the Bird</vt:lpstr>
      <vt:lpstr>What We Learned About Bat Girl and Budgies</vt:lpstr>
      <vt:lpstr>Bat Girl Loves To Sing</vt:lpstr>
      <vt:lpstr>Spidey The Beta Fish</vt:lpstr>
      <vt:lpstr>And we’re off… </vt:lpstr>
      <vt:lpstr>We headed for the back of the store where all the fish and water animals could be found.  A student discovered the hermit crabs.  “They move so fast!” Some of our other friends discovered the snakes.  “Yucky!”  That is not a pet that Mrs. C. or Mrs. W. want in the classroom.   </vt:lpstr>
      <vt:lpstr>There were many different kinds of fish.  We found gold fish, angel fish and even one that was called a mini shark!   The children were super excited to find where Sponge Bob lived!  They were looking to see if they could find any of his friends!  </vt:lpstr>
      <vt:lpstr>Time to check out the animals that were up for adoption.  There were a couple of cats and even a cute little bunny.  We all would have loved to take them back to school with us and make them our class pets.</vt:lpstr>
      <vt:lpstr>Birds, Birds, Birds and more Birds….. They were all very vocal and singing up a storm.  Marley said that they looked just like Bat Girl the little bird that came to visit our classroom.   The children commented on the many different colors the budgies came in.  It was almost like a rainbow.  </vt:lpstr>
      <vt:lpstr>A student discovered the cute little bunny.  The students thought he would make a great classroom pet as well.  We wondered if he might possibly know the Easter Bunny.  We also decided that those were not chocolate covered raisins in his cage!   </vt:lpstr>
      <vt:lpstr>Next up…. rodents!   One student was a little unsure of the rat.  She didn’t think we should hold it.  A mom held a cute little gerbil so the students could pet it.  What a great opportunity to get to touch some of  the pets.  </vt:lpstr>
      <vt:lpstr>Now these little guys were a huge hit.  We were able to observe these little ferrets have a bath and play time!  </vt:lpstr>
      <vt:lpstr>First the Petland worker took the ferrets out of their cage and then we tried to pet them.  They were very wiggly and really wanted to get into their play area.  </vt:lpstr>
      <vt:lpstr>Let the fun and games begin!  These little guys loved their bath and playtime.  They climbed in and out of the tubes and chased each other around and around.  We decided that they would not make a good classroom pet.  Even one girl said they had “too much energy!”  </vt:lpstr>
      <vt:lpstr>We also learned that some animals eat insects in order to survive.  Although we thought it might be fun to have some of these insects as pets instead.  </vt:lpstr>
      <vt:lpstr>A student found a very big dog treat!  It was almost as tall as she was!  </vt:lpstr>
      <vt:lpstr>Wrapping it up</vt:lpstr>
      <vt:lpstr>Essential Learning Experiences</vt:lpstr>
      <vt:lpstr>Essential Learning Experiences </vt:lpstr>
      <vt:lpstr>Cross-Curricular Learning</vt:lpstr>
      <vt:lpstr>Teachers Reflection</vt:lpstr>
      <vt:lpstr>PowerPoint Presentation</vt:lpstr>
      <vt:lpstr>“As adults, our familiarity with common materials may limit possibilities we see in them.  Young children, on the other hand, are new to this world and still see its magic and wonder everywhere around them.  They approach experiences with an open mind, unencumbered by frameworks and labels.  Because they are in the process of exploring and constructing an understanding of their world, they notice details and try out a variety of operations and interactions with everything they encounter.  If you take their point of view while looking for collections to offer, your planning and children’s exploration and learning will be more joyful” (Curtis and Carter).  </vt:lpstr>
      <vt:lpstr>Learning Story </vt:lpstr>
      <vt:lpstr>Dr. T.</vt:lpstr>
      <vt:lpstr>PowerPoint Presentation</vt:lpstr>
      <vt:lpstr>Essential Learning Experience of One Child</vt:lpstr>
      <vt:lpstr>PowerPoint Presentation</vt:lpstr>
      <vt:lpstr>PowerPoint Presentation</vt:lpstr>
    </vt:vector>
  </TitlesOfParts>
  <Company>Greater Saskatoon Catholic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Clauson, Kendra</dc:creator>
  <cp:lastModifiedBy>Pam Driedger</cp:lastModifiedBy>
  <cp:revision>145</cp:revision>
  <dcterms:created xsi:type="dcterms:W3CDTF">2016-03-26T19:53:11Z</dcterms:created>
  <dcterms:modified xsi:type="dcterms:W3CDTF">2016-09-14T17:52:44Z</dcterms:modified>
</cp:coreProperties>
</file>