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1" d="100"/>
          <a:sy n="61" d="100"/>
        </p:scale>
        <p:origin x="7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5/10/2022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5/10/2022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5/10/2022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5/10/2022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Farming</a:t>
            </a:r>
          </a:p>
        </p:txBody>
      </p:sp>
      <p:sp>
        <p:nvSpPr>
          <p:cNvPr id="3" name="Subtitle 2"/>
          <p:cNvSpPr>
            <a:spLocks noGrp="1"/>
          </p:cNvSpPr>
          <p:nvPr>
            <p:ph type="subTitle" idx="1"/>
          </p:nvPr>
        </p:nvSpPr>
        <p:spPr/>
        <p:txBody>
          <a:bodyPr/>
          <a:lstStyle/>
          <a:p>
            <a:r>
              <a:rPr lang="en-US" dirty="0"/>
              <a:t>Kindergarten</a:t>
            </a:r>
          </a:p>
        </p:txBody>
      </p:sp>
    </p:spTree>
    <p:extLst>
      <p:ext uri="{BB962C8B-B14F-4D97-AF65-F5344CB8AC3E}">
        <p14:creationId xmlns:p14="http://schemas.microsoft.com/office/powerpoint/2010/main" val="1618176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Chicken Coop</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4592" r="4592"/>
          <a:stretch>
            <a:fillRect/>
          </a:stretch>
        </p:blipFill>
        <p:spPr/>
      </p:pic>
      <p:sp>
        <p:nvSpPr>
          <p:cNvPr id="4" name="Text Placeholder 3"/>
          <p:cNvSpPr>
            <a:spLocks noGrp="1"/>
          </p:cNvSpPr>
          <p:nvPr>
            <p:ph type="body" sz="half" idx="2"/>
          </p:nvPr>
        </p:nvSpPr>
        <p:spPr/>
        <p:txBody>
          <a:bodyPr/>
          <a:lstStyle/>
          <a:p>
            <a:r>
              <a:rPr lang="en-US" dirty="0"/>
              <a:t>This was the chicken coop I set up to gauge students interests. The students ran with this idea!</a:t>
            </a:r>
          </a:p>
        </p:txBody>
      </p:sp>
    </p:spTree>
    <p:extLst>
      <p:ext uri="{BB962C8B-B14F-4D97-AF65-F5344CB8AC3E}">
        <p14:creationId xmlns:p14="http://schemas.microsoft.com/office/powerpoint/2010/main" val="2792292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Nests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9031" b="19031"/>
          <a:stretch>
            <a:fillRect/>
          </a:stretch>
        </p:blipFill>
        <p:spPr/>
      </p:pic>
      <p:sp>
        <p:nvSpPr>
          <p:cNvPr id="4" name="Text Placeholder 3"/>
          <p:cNvSpPr>
            <a:spLocks noGrp="1"/>
          </p:cNvSpPr>
          <p:nvPr>
            <p:ph type="body" sz="half" idx="2"/>
          </p:nvPr>
        </p:nvSpPr>
        <p:spPr/>
        <p:txBody>
          <a:bodyPr/>
          <a:lstStyle/>
          <a:p>
            <a:r>
              <a:rPr lang="en-US" dirty="0"/>
              <a:t>Students loved the chicken coop and decided the chickens needed nests and began creating nests for the chickens. </a:t>
            </a:r>
          </a:p>
        </p:txBody>
      </p:sp>
    </p:spTree>
    <p:extLst>
      <p:ext uri="{BB962C8B-B14F-4D97-AF65-F5344CB8AC3E}">
        <p14:creationId xmlns:p14="http://schemas.microsoft.com/office/powerpoint/2010/main" val="357887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chicks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9031" b="19031"/>
          <a:stretch>
            <a:fillRect/>
          </a:stretch>
        </p:blipFill>
        <p:spPr>
          <a:xfrm>
            <a:off x="-1" y="-1"/>
            <a:ext cx="4999019" cy="4128655"/>
          </a:xfrm>
        </p:spPr>
      </p:pic>
      <p:sp>
        <p:nvSpPr>
          <p:cNvPr id="4" name="Text Placeholder 3"/>
          <p:cNvSpPr>
            <a:spLocks noGrp="1"/>
          </p:cNvSpPr>
          <p:nvPr>
            <p:ph type="body" sz="half" idx="2"/>
          </p:nvPr>
        </p:nvSpPr>
        <p:spPr/>
        <p:txBody>
          <a:bodyPr/>
          <a:lstStyle/>
          <a:p>
            <a:r>
              <a:rPr lang="en-US" dirty="0"/>
              <a:t>Students decided we needed baby chicks to go with the chickens so they got to work making chicks.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675" y="1554480"/>
            <a:ext cx="3860221" cy="5146962"/>
          </a:xfrm>
          <a:prstGeom prst="rect">
            <a:avLst/>
          </a:prstGeom>
        </p:spPr>
      </p:pic>
    </p:spTree>
    <p:extLst>
      <p:ext uri="{BB962C8B-B14F-4D97-AF65-F5344CB8AC3E}">
        <p14:creationId xmlns:p14="http://schemas.microsoft.com/office/powerpoint/2010/main" val="669800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Sensory Bin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4592" r="4592"/>
          <a:stretch>
            <a:fillRect/>
          </a:stretch>
        </p:blipFill>
        <p:spPr/>
      </p:pic>
      <p:sp>
        <p:nvSpPr>
          <p:cNvPr id="4" name="Text Placeholder 3"/>
          <p:cNvSpPr>
            <a:spLocks noGrp="1"/>
          </p:cNvSpPr>
          <p:nvPr>
            <p:ph type="body" sz="half" idx="2"/>
          </p:nvPr>
        </p:nvSpPr>
        <p:spPr/>
        <p:txBody>
          <a:bodyPr/>
          <a:lstStyle/>
          <a:p>
            <a:r>
              <a:rPr lang="en-US" dirty="0"/>
              <a:t>Next I added a sensory bin with grain, animals and tractors. This brought in the discussion of planting seeds and what seeds can be made of. In this case it is durum in the bin so it can be made into pasta.</a:t>
            </a:r>
          </a:p>
        </p:txBody>
      </p:sp>
    </p:spTree>
    <p:extLst>
      <p:ext uri="{BB962C8B-B14F-4D97-AF65-F5344CB8AC3E}">
        <p14:creationId xmlns:p14="http://schemas.microsoft.com/office/powerpoint/2010/main" val="156449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Milk Cow</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4592" r="4592"/>
          <a:stretch>
            <a:fillRect/>
          </a:stretch>
        </p:blipFill>
        <p:spPr/>
      </p:pic>
      <p:sp>
        <p:nvSpPr>
          <p:cNvPr id="4" name="Text Placeholder 3"/>
          <p:cNvSpPr>
            <a:spLocks noGrp="1"/>
          </p:cNvSpPr>
          <p:nvPr>
            <p:ph type="body" sz="half" idx="2"/>
          </p:nvPr>
        </p:nvSpPr>
        <p:spPr/>
        <p:txBody>
          <a:bodyPr/>
          <a:lstStyle/>
          <a:p>
            <a:r>
              <a:rPr lang="en-US" dirty="0"/>
              <a:t>The third thing I added was a milk cow! The students loved this. This allowed students to explore cows and where milk comes from. </a:t>
            </a:r>
          </a:p>
        </p:txBody>
      </p:sp>
    </p:spTree>
    <p:extLst>
      <p:ext uri="{BB962C8B-B14F-4D97-AF65-F5344CB8AC3E}">
        <p14:creationId xmlns:p14="http://schemas.microsoft.com/office/powerpoint/2010/main" val="314985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spots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9031" b="19031"/>
          <a:stretch>
            <a:fillRect/>
          </a:stretch>
        </p:blipFill>
        <p:spPr/>
      </p:pic>
      <p:sp>
        <p:nvSpPr>
          <p:cNvPr id="4" name="Text Placeholder 3"/>
          <p:cNvSpPr>
            <a:spLocks noGrp="1"/>
          </p:cNvSpPr>
          <p:nvPr>
            <p:ph type="body" sz="half" idx="2"/>
          </p:nvPr>
        </p:nvSpPr>
        <p:spPr/>
        <p:txBody>
          <a:bodyPr/>
          <a:lstStyle/>
          <a:p>
            <a:r>
              <a:rPr lang="en-US" dirty="0"/>
              <a:t>The students thought the cow needed more spots, so out came the markers! </a:t>
            </a:r>
          </a:p>
        </p:txBody>
      </p:sp>
    </p:spTree>
    <p:extLst>
      <p:ext uri="{BB962C8B-B14F-4D97-AF65-F5344CB8AC3E}">
        <p14:creationId xmlns:p14="http://schemas.microsoft.com/office/powerpoint/2010/main" val="3730160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a:t>
            </a:r>
          </a:p>
        </p:txBody>
      </p:sp>
      <p:sp>
        <p:nvSpPr>
          <p:cNvPr id="4" name="Text Placeholder 3"/>
          <p:cNvSpPr>
            <a:spLocks noGrp="1"/>
          </p:cNvSpPr>
          <p:nvPr>
            <p:ph type="body" sz="half" idx="2"/>
          </p:nvPr>
        </p:nvSpPr>
        <p:spPr/>
        <p:txBody>
          <a:bodyPr>
            <a:normAutofit lnSpcReduction="10000"/>
          </a:bodyPr>
          <a:lstStyle/>
          <a:p>
            <a:r>
              <a:rPr lang="en-US" dirty="0"/>
              <a:t>We learned what foods come from grain. We learned eggs come from chickens and that milk comes from cows. </a:t>
            </a:r>
          </a:p>
          <a:p>
            <a:r>
              <a:rPr lang="en-US" dirty="0"/>
              <a:t>We are still investigating further and students had some more questions. </a:t>
            </a:r>
          </a:p>
          <a:p>
            <a:pPr marL="285750" indent="-285750">
              <a:buFont typeface="Arial" panose="020B0604020202020204" pitchFamily="34" charset="0"/>
              <a:buChar char="•"/>
            </a:pPr>
            <a:r>
              <a:rPr lang="en-US" dirty="0"/>
              <a:t>What kinds of farms are there?</a:t>
            </a:r>
          </a:p>
          <a:p>
            <a:pPr marL="285750" indent="-285750">
              <a:buFont typeface="Arial" panose="020B0604020202020204" pitchFamily="34" charset="0"/>
              <a:buChar char="•"/>
            </a:pPr>
            <a:r>
              <a:rPr lang="en-US" dirty="0"/>
              <a:t>How do you plant bread?</a:t>
            </a:r>
          </a:p>
          <a:p>
            <a:pPr marL="285750" indent="-285750">
              <a:buFont typeface="Arial" panose="020B0604020202020204" pitchFamily="34" charset="0"/>
              <a:buChar char="•"/>
            </a:pPr>
            <a:r>
              <a:rPr lang="en-US" dirty="0"/>
              <a:t>How do you plant seeds?</a:t>
            </a:r>
          </a:p>
          <a:p>
            <a:pPr marL="285750" indent="-285750">
              <a:buFont typeface="Arial" panose="020B0604020202020204" pitchFamily="34" charset="0"/>
              <a:buChar char="•"/>
            </a:pPr>
            <a:r>
              <a:rPr lang="en-US" dirty="0"/>
              <a:t>How do farmers make cheese?</a:t>
            </a:r>
          </a:p>
          <a:p>
            <a:pPr marL="285750" indent="-285750">
              <a:buFont typeface="Arial" panose="020B0604020202020204" pitchFamily="34" charset="0"/>
              <a:buChar char="•"/>
            </a:pPr>
            <a:r>
              <a:rPr lang="en-US" dirty="0"/>
              <a:t>How do cows make milk?</a:t>
            </a:r>
          </a:p>
          <a:p>
            <a:pPr marL="285750" indent="-285750">
              <a:buFont typeface="Arial" panose="020B0604020202020204" pitchFamily="34" charset="0"/>
              <a:buChar char="•"/>
            </a:pPr>
            <a:r>
              <a:rPr lang="en-US" dirty="0"/>
              <a:t>Who makes lettuce?</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4592" r="4592"/>
          <a:stretch>
            <a:fillRect/>
          </a:stretch>
        </p:blipFill>
        <p:spPr/>
      </p:pic>
    </p:spTree>
    <p:extLst>
      <p:ext uri="{BB962C8B-B14F-4D97-AF65-F5344CB8AC3E}">
        <p14:creationId xmlns:p14="http://schemas.microsoft.com/office/powerpoint/2010/main" val="900278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t>
            </a:r>
          </a:p>
        </p:txBody>
      </p:sp>
      <p:sp>
        <p:nvSpPr>
          <p:cNvPr id="3" name="Content Placeholder 2"/>
          <p:cNvSpPr>
            <a:spLocks noGrp="1"/>
          </p:cNvSpPr>
          <p:nvPr>
            <p:ph idx="1"/>
          </p:nvPr>
        </p:nvSpPr>
        <p:spPr/>
        <p:txBody>
          <a:bodyPr/>
          <a:lstStyle/>
          <a:p>
            <a:r>
              <a:rPr lang="en-US" dirty="0"/>
              <a:t>Zoom call with a farmer.</a:t>
            </a:r>
          </a:p>
          <a:p>
            <a:r>
              <a:rPr lang="en-US" dirty="0"/>
              <a:t>Have a farmer bring a lamb into the school.</a:t>
            </a:r>
          </a:p>
          <a:p>
            <a:r>
              <a:rPr lang="en-US" dirty="0"/>
              <a:t>Planting seeds and learning to plant and care for plants. </a:t>
            </a:r>
          </a:p>
          <a:p>
            <a:r>
              <a:rPr lang="en-US" dirty="0"/>
              <a:t>Have a student share about his own chickens. </a:t>
            </a:r>
          </a:p>
          <a:p>
            <a:pPr marL="0" indent="0">
              <a:buNone/>
            </a:pPr>
            <a:endParaRPr lang="en-US" dirty="0"/>
          </a:p>
        </p:txBody>
      </p:sp>
    </p:spTree>
    <p:extLst>
      <p:ext uri="{BB962C8B-B14F-4D97-AF65-F5344CB8AC3E}">
        <p14:creationId xmlns:p14="http://schemas.microsoft.com/office/powerpoint/2010/main" val="39438239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364</TotalTime>
  <Words>271</Words>
  <Application>Microsoft Office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Rockwell</vt:lpstr>
      <vt:lpstr>Rockwell Condensed</vt:lpstr>
      <vt:lpstr>Wingdings</vt:lpstr>
      <vt:lpstr>Wood Type</vt:lpstr>
      <vt:lpstr>Farming</vt:lpstr>
      <vt:lpstr>Chicken Coop</vt:lpstr>
      <vt:lpstr>Making Nests </vt:lpstr>
      <vt:lpstr>Making chicks </vt:lpstr>
      <vt:lpstr>Sensory Bin</vt:lpstr>
      <vt:lpstr>Milk Cow</vt:lpstr>
      <vt:lpstr>Adding spots </vt:lpstr>
      <vt:lpstr>Web</vt:lpstr>
      <vt:lpstr>Next Steps </vt:lpstr>
    </vt:vector>
  </TitlesOfParts>
  <Company>SECPSD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Farming</dc:title>
  <dc:creator>Paige Phillips</dc:creator>
  <cp:lastModifiedBy>Connie Molnar</cp:lastModifiedBy>
  <cp:revision>4</cp:revision>
  <dcterms:created xsi:type="dcterms:W3CDTF">2022-04-25T18:51:47Z</dcterms:created>
  <dcterms:modified xsi:type="dcterms:W3CDTF">2022-05-10T13:58:38Z</dcterms:modified>
</cp:coreProperties>
</file>